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7"/>
  </p:notesMasterIdLst>
  <p:sldIdLst>
    <p:sldId id="256" r:id="rId2"/>
    <p:sldId id="257" r:id="rId3"/>
    <p:sldId id="389" r:id="rId4"/>
    <p:sldId id="391" r:id="rId5"/>
    <p:sldId id="383" r:id="rId6"/>
    <p:sldId id="392" r:id="rId7"/>
    <p:sldId id="413" r:id="rId8"/>
    <p:sldId id="362" r:id="rId9"/>
    <p:sldId id="385" r:id="rId10"/>
    <p:sldId id="363" r:id="rId11"/>
    <p:sldId id="395" r:id="rId12"/>
    <p:sldId id="366" r:id="rId13"/>
    <p:sldId id="398" r:id="rId14"/>
    <p:sldId id="396" r:id="rId15"/>
    <p:sldId id="414" r:id="rId16"/>
    <p:sldId id="368" r:id="rId17"/>
    <p:sldId id="400" r:id="rId18"/>
    <p:sldId id="415" r:id="rId19"/>
    <p:sldId id="370" r:id="rId20"/>
    <p:sldId id="420" r:id="rId21"/>
    <p:sldId id="432" r:id="rId22"/>
    <p:sldId id="433" r:id="rId23"/>
    <p:sldId id="434" r:id="rId24"/>
    <p:sldId id="435" r:id="rId25"/>
    <p:sldId id="437" r:id="rId26"/>
    <p:sldId id="438" r:id="rId27"/>
    <p:sldId id="382" r:id="rId28"/>
    <p:sldId id="431" r:id="rId29"/>
    <p:sldId id="355" r:id="rId30"/>
    <p:sldId id="427" r:id="rId31"/>
    <p:sldId id="403" r:id="rId32"/>
    <p:sldId id="428" r:id="rId33"/>
    <p:sldId id="405" r:id="rId34"/>
    <p:sldId id="406" r:id="rId35"/>
    <p:sldId id="359" r:id="rId36"/>
    <p:sldId id="360" r:id="rId37"/>
    <p:sldId id="361" r:id="rId38"/>
    <p:sldId id="407" r:id="rId39"/>
    <p:sldId id="408" r:id="rId40"/>
    <p:sldId id="409" r:id="rId41"/>
    <p:sldId id="429" r:id="rId42"/>
    <p:sldId id="411" r:id="rId43"/>
    <p:sldId id="430" r:id="rId44"/>
    <p:sldId id="412" r:id="rId45"/>
    <p:sldId id="38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24AF45-F991-497D-8714-25EF0ED60F7F}" v="195" dt="2020-03-20T14:55:14.463"/>
    <p1510:client id="{460DE628-0D24-4A77-91DF-B2E355912B0A}" v="6" dt="2021-03-12T20:35:51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lo Bórquez Paredes" userId="a389b8938e5de1e4" providerId="LiveId" clId="{3224AF45-F991-497D-8714-25EF0ED60F7F}"/>
    <pc:docChg chg="undo custSel addSld delSld modSld">
      <pc:chgData name="Danilo Bórquez Paredes" userId="a389b8938e5de1e4" providerId="LiveId" clId="{3224AF45-F991-497D-8714-25EF0ED60F7F}" dt="2020-03-20T14:55:33.634" v="684" actId="1076"/>
      <pc:docMkLst>
        <pc:docMk/>
      </pc:docMkLst>
      <pc:sldChg chg="modSp mod">
        <pc:chgData name="Danilo Bórquez Paredes" userId="a389b8938e5de1e4" providerId="LiveId" clId="{3224AF45-F991-497D-8714-25EF0ED60F7F}" dt="2020-03-19T19:13:22.045" v="9" actId="20577"/>
        <pc:sldMkLst>
          <pc:docMk/>
          <pc:sldMk cId="3467162960" sldId="256"/>
        </pc:sldMkLst>
        <pc:spChg chg="mod">
          <ac:chgData name="Danilo Bórquez Paredes" userId="a389b8938e5de1e4" providerId="LiveId" clId="{3224AF45-F991-497D-8714-25EF0ED60F7F}" dt="2020-03-19T19:13:22.045" v="9" actId="20577"/>
          <ac:spMkLst>
            <pc:docMk/>
            <pc:sldMk cId="3467162960" sldId="256"/>
            <ac:spMk id="2" creationId="{FC53305F-346E-4733-AE05-DB3727BFF1A7}"/>
          </ac:spMkLst>
        </pc:spChg>
      </pc:sldChg>
      <pc:sldChg chg="addSp modSp add mod">
        <pc:chgData name="Danilo Bórquez Paredes" userId="a389b8938e5de1e4" providerId="LiveId" clId="{3224AF45-F991-497D-8714-25EF0ED60F7F}" dt="2020-03-19T19:15:40.284" v="24" actId="1076"/>
        <pc:sldMkLst>
          <pc:docMk/>
          <pc:sldMk cId="3431708533" sldId="257"/>
        </pc:sldMkLst>
        <pc:spChg chg="mod">
          <ac:chgData name="Danilo Bórquez Paredes" userId="a389b8938e5de1e4" providerId="LiveId" clId="{3224AF45-F991-497D-8714-25EF0ED60F7F}" dt="2020-03-19T19:15:28.226" v="22" actId="20577"/>
          <ac:spMkLst>
            <pc:docMk/>
            <pc:sldMk cId="3431708533" sldId="257"/>
            <ac:spMk id="2" creationId="{62A122F4-82BC-4FAB-B94C-7FD34F734675}"/>
          </ac:spMkLst>
        </pc:spChg>
        <pc:picChg chg="add mod">
          <ac:chgData name="Danilo Bórquez Paredes" userId="a389b8938e5de1e4" providerId="LiveId" clId="{3224AF45-F991-497D-8714-25EF0ED60F7F}" dt="2020-03-19T19:15:40.284" v="24" actId="1076"/>
          <ac:picMkLst>
            <pc:docMk/>
            <pc:sldMk cId="3431708533" sldId="257"/>
            <ac:picMk id="6" creationId="{B703FA55-9909-4DF2-843D-C3110E4B6D13}"/>
          </ac:picMkLst>
        </pc:picChg>
      </pc:sldChg>
      <pc:sldChg chg="addSp delSp modSp add mod">
        <pc:chgData name="Danilo Bórquez Paredes" userId="a389b8938e5de1e4" providerId="LiveId" clId="{3224AF45-F991-497D-8714-25EF0ED60F7F}" dt="2020-03-19T23:06:12.616" v="602" actId="207"/>
        <pc:sldMkLst>
          <pc:docMk/>
          <pc:sldMk cId="3166219143" sldId="355"/>
        </pc:sldMkLst>
        <pc:spChg chg="mod">
          <ac:chgData name="Danilo Bórquez Paredes" userId="a389b8938e5de1e4" providerId="LiveId" clId="{3224AF45-F991-497D-8714-25EF0ED60F7F}" dt="2020-03-19T23:06:12.616" v="602" actId="207"/>
          <ac:spMkLst>
            <pc:docMk/>
            <pc:sldMk cId="3166219143" sldId="355"/>
            <ac:spMk id="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6:12.616" v="602" actId="207"/>
          <ac:spMkLst>
            <pc:docMk/>
            <pc:sldMk cId="3166219143" sldId="355"/>
            <ac:spMk id="4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6:12.616" v="602" actId="207"/>
          <ac:spMkLst>
            <pc:docMk/>
            <pc:sldMk cId="3166219143" sldId="355"/>
            <ac:spMk id="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6:12.616" v="602" actId="207"/>
          <ac:spMkLst>
            <pc:docMk/>
            <pc:sldMk cId="3166219143" sldId="355"/>
            <ac:spMk id="8" creationId="{00000000-0000-0000-0000-000000000000}"/>
          </ac:spMkLst>
        </pc:spChg>
        <pc:spChg chg="add del mod">
          <ac:chgData name="Danilo Bórquez Paredes" userId="a389b8938e5de1e4" providerId="LiveId" clId="{3224AF45-F991-497D-8714-25EF0ED60F7F}" dt="2020-03-19T23:05:59.254" v="601" actId="478"/>
          <ac:spMkLst>
            <pc:docMk/>
            <pc:sldMk cId="3166219143" sldId="355"/>
            <ac:spMk id="9" creationId="{E941A409-B0E2-4047-A104-8BFFCEA307E6}"/>
          </ac:spMkLst>
        </pc:spChg>
        <pc:spChg chg="mod">
          <ac:chgData name="Danilo Bórquez Paredes" userId="a389b8938e5de1e4" providerId="LiveId" clId="{3224AF45-F991-497D-8714-25EF0ED60F7F}" dt="2020-03-19T23:05:50.045" v="600" actId="20577"/>
          <ac:spMkLst>
            <pc:docMk/>
            <pc:sldMk cId="3166219143" sldId="355"/>
            <ac:spMk id="9220" creationId="{00000000-0000-0000-0000-000000000000}"/>
          </ac:spMkLst>
        </pc:spChg>
        <pc:spChg chg="del mod">
          <ac:chgData name="Danilo Bórquez Paredes" userId="a389b8938e5de1e4" providerId="LiveId" clId="{3224AF45-F991-497D-8714-25EF0ED60F7F}" dt="2020-03-19T23:05:38.691" v="584" actId="478"/>
          <ac:spMkLst>
            <pc:docMk/>
            <pc:sldMk cId="3166219143" sldId="355"/>
            <ac:spMk id="9221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19T23:13:41.625" v="633" actId="1076"/>
        <pc:sldMkLst>
          <pc:docMk/>
          <pc:sldMk cId="2708254541" sldId="359"/>
        </pc:sldMkLst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34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3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3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3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28.024" v="630" actId="1076"/>
          <ac:spMkLst>
            <pc:docMk/>
            <pc:sldMk cId="2708254541" sldId="359"/>
            <ac:spMk id="1331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34.239" v="632" actId="1076"/>
          <ac:spMkLst>
            <pc:docMk/>
            <pc:sldMk cId="2708254541" sldId="359"/>
            <ac:spMk id="1331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13321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1332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1332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13324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1332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1333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13331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1333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41.625" v="633" actId="1076"/>
          <ac:spMkLst>
            <pc:docMk/>
            <pc:sldMk cId="2708254541" sldId="359"/>
            <ac:spMk id="13337" creationId="{00000000-0000-0000-0000-000000000000}"/>
          </ac:spMkLst>
        </pc:spChg>
        <pc:grpChg chg="mod">
          <ac:chgData name="Danilo Bórquez Paredes" userId="a389b8938e5de1e4" providerId="LiveId" clId="{3224AF45-F991-497D-8714-25EF0ED60F7F}" dt="2020-03-19T23:13:41.625" v="633" actId="1076"/>
          <ac:grpSpMkLst>
            <pc:docMk/>
            <pc:sldMk cId="2708254541" sldId="359"/>
            <ac:grpSpMk id="13332" creationId="{00000000-0000-0000-0000-000000000000}"/>
          </ac:grpSpMkLst>
        </pc:grpChg>
        <pc:grpChg chg="mod">
          <ac:chgData name="Danilo Bórquez Paredes" userId="a389b8938e5de1e4" providerId="LiveId" clId="{3224AF45-F991-497D-8714-25EF0ED60F7F}" dt="2020-03-19T23:13:41.625" v="633" actId="1076"/>
          <ac:grpSpMkLst>
            <pc:docMk/>
            <pc:sldMk cId="2708254541" sldId="359"/>
            <ac:grpSpMk id="13334" creationId="{00000000-0000-0000-0000-000000000000}"/>
          </ac:grpSpMkLst>
        </pc:grpChg>
        <pc:grpChg chg="mod">
          <ac:chgData name="Danilo Bórquez Paredes" userId="a389b8938e5de1e4" providerId="LiveId" clId="{3224AF45-F991-497D-8714-25EF0ED60F7F}" dt="2020-03-19T23:13:41.625" v="633" actId="1076"/>
          <ac:grpSpMkLst>
            <pc:docMk/>
            <pc:sldMk cId="2708254541" sldId="359"/>
            <ac:grpSpMk id="13335" creationId="{00000000-0000-0000-0000-000000000000}"/>
          </ac:grpSpMkLst>
        </pc:grpChg>
        <pc:grpChg chg="mod">
          <ac:chgData name="Danilo Bórquez Paredes" userId="a389b8938e5de1e4" providerId="LiveId" clId="{3224AF45-F991-497D-8714-25EF0ED60F7F}" dt="2020-03-19T23:13:41.625" v="633" actId="1076"/>
          <ac:grpSpMkLst>
            <pc:docMk/>
            <pc:sldMk cId="2708254541" sldId="359"/>
            <ac:grpSpMk id="13336" creationId="{00000000-0000-0000-0000-000000000000}"/>
          </ac:grpSpMkLst>
        </pc:grpChg>
        <pc:picChg chg="mod">
          <ac:chgData name="Danilo Bórquez Paredes" userId="a389b8938e5de1e4" providerId="LiveId" clId="{3224AF45-F991-497D-8714-25EF0ED60F7F}" dt="2020-03-19T23:13:30.550" v="631" actId="1076"/>
          <ac:picMkLst>
            <pc:docMk/>
            <pc:sldMk cId="2708254541" sldId="359"/>
            <ac:picMk id="13319" creationId="{00000000-0000-0000-0000-000000000000}"/>
          </ac:picMkLst>
        </pc:picChg>
      </pc:sldChg>
      <pc:sldChg chg="modSp add mod">
        <pc:chgData name="Danilo Bórquez Paredes" userId="a389b8938e5de1e4" providerId="LiveId" clId="{3224AF45-F991-497D-8714-25EF0ED60F7F}" dt="2020-03-19T23:28:52.703" v="638" actId="6549"/>
        <pc:sldMkLst>
          <pc:docMk/>
          <pc:sldMk cId="987995651" sldId="360"/>
        </pc:sldMkLst>
        <pc:spChg chg="mod">
          <ac:chgData name="Danilo Bórquez Paredes" userId="a389b8938e5de1e4" providerId="LiveId" clId="{3224AF45-F991-497D-8714-25EF0ED60F7F}" dt="2020-03-19T23:28:52.703" v="638" actId="6549"/>
          <ac:spMkLst>
            <pc:docMk/>
            <pc:sldMk cId="987995651" sldId="360"/>
            <ac:spMk id="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28:03.362" v="634" actId="1076"/>
          <ac:spMkLst>
            <pc:docMk/>
            <pc:sldMk cId="987995651" sldId="360"/>
            <ac:spMk id="14341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28:46.187" v="637" actId="1076"/>
          <ac:spMkLst>
            <pc:docMk/>
            <pc:sldMk cId="987995651" sldId="360"/>
            <ac:spMk id="14343" creationId="{00000000-0000-0000-0000-000000000000}"/>
          </ac:spMkLst>
        </pc:spChg>
        <pc:cxnChg chg="mod">
          <ac:chgData name="Danilo Bórquez Paredes" userId="a389b8938e5de1e4" providerId="LiveId" clId="{3224AF45-F991-497D-8714-25EF0ED60F7F}" dt="2020-03-19T23:28:46.187" v="637" actId="1076"/>
          <ac:cxnSpMkLst>
            <pc:docMk/>
            <pc:sldMk cId="987995651" sldId="360"/>
            <ac:cxnSpMk id="14342" creationId="{00000000-0000-0000-0000-000000000000}"/>
          </ac:cxnSpMkLst>
        </pc:cxnChg>
      </pc:sldChg>
      <pc:sldChg chg="modSp add mod">
        <pc:chgData name="Danilo Bórquez Paredes" userId="a389b8938e5de1e4" providerId="LiveId" clId="{3224AF45-F991-497D-8714-25EF0ED60F7F}" dt="2020-03-19T23:29:26.248" v="642" actId="14100"/>
        <pc:sldMkLst>
          <pc:docMk/>
          <pc:sldMk cId="2583082123" sldId="361"/>
        </pc:sldMkLst>
        <pc:spChg chg="mod">
          <ac:chgData name="Danilo Bórquez Paredes" userId="a389b8938e5de1e4" providerId="LiveId" clId="{3224AF45-F991-497D-8714-25EF0ED60F7F}" dt="2020-03-19T23:29:07.397" v="639" actId="1076"/>
          <ac:spMkLst>
            <pc:docMk/>
            <pc:sldMk cId="2583082123" sldId="361"/>
            <ac:spMk id="15364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29:26.248" v="642" actId="14100"/>
          <ac:spMkLst>
            <pc:docMk/>
            <pc:sldMk cId="2583082123" sldId="361"/>
            <ac:spMk id="15366" creationId="{00000000-0000-0000-0000-000000000000}"/>
          </ac:spMkLst>
        </pc:spChg>
      </pc:sldChg>
      <pc:sldChg chg="addSp delSp modSp add mod">
        <pc:chgData name="Danilo Bórquez Paredes" userId="a389b8938e5de1e4" providerId="LiveId" clId="{3224AF45-F991-497D-8714-25EF0ED60F7F}" dt="2020-03-19T19:30:18.770" v="167" actId="14100"/>
        <pc:sldMkLst>
          <pc:docMk/>
          <pc:sldMk cId="1109470700" sldId="362"/>
        </pc:sldMkLst>
        <pc:spChg chg="mod">
          <ac:chgData name="Danilo Bórquez Paredes" userId="a389b8938e5de1e4" providerId="LiveId" clId="{3224AF45-F991-497D-8714-25EF0ED60F7F}" dt="2020-03-19T19:30:04.504" v="165" actId="1076"/>
          <ac:spMkLst>
            <pc:docMk/>
            <pc:sldMk cId="1109470700" sldId="362"/>
            <ac:spMk id="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0:04.504" v="165" actId="1076"/>
          <ac:spMkLst>
            <pc:docMk/>
            <pc:sldMk cId="1109470700" sldId="362"/>
            <ac:spMk id="1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9:54.311" v="164" actId="14100"/>
          <ac:spMkLst>
            <pc:docMk/>
            <pc:sldMk cId="1109470700" sldId="362"/>
            <ac:spMk id="9218" creationId="{00000000-0000-0000-0000-000000000000}"/>
          </ac:spMkLst>
        </pc:spChg>
        <pc:spChg chg="add del mod">
          <ac:chgData name="Danilo Bórquez Paredes" userId="a389b8938e5de1e4" providerId="LiveId" clId="{3224AF45-F991-497D-8714-25EF0ED60F7F}" dt="2020-03-19T19:30:11.489" v="166" actId="6549"/>
          <ac:spMkLst>
            <pc:docMk/>
            <pc:sldMk cId="1109470700" sldId="362"/>
            <ac:spMk id="9219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0:18.770" v="167" actId="14100"/>
          <ac:spMkLst>
            <pc:docMk/>
            <pc:sldMk cId="1109470700" sldId="362"/>
            <ac:spMk id="922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0:04.504" v="165" actId="1076"/>
          <ac:spMkLst>
            <pc:docMk/>
            <pc:sldMk cId="1109470700" sldId="362"/>
            <ac:spMk id="9225" creationId="{00000000-0000-0000-0000-000000000000}"/>
          </ac:spMkLst>
        </pc:spChg>
        <pc:cxnChg chg="mod">
          <ac:chgData name="Danilo Bórquez Paredes" userId="a389b8938e5de1e4" providerId="LiveId" clId="{3224AF45-F991-497D-8714-25EF0ED60F7F}" dt="2020-03-19T19:30:04.504" v="165" actId="1076"/>
          <ac:cxnSpMkLst>
            <pc:docMk/>
            <pc:sldMk cId="1109470700" sldId="362"/>
            <ac:cxnSpMk id="9223" creationId="{00000000-0000-0000-0000-000000000000}"/>
          </ac:cxnSpMkLst>
        </pc:cxnChg>
      </pc:sldChg>
      <pc:sldChg chg="modSp add mod">
        <pc:chgData name="Danilo Bórquez Paredes" userId="a389b8938e5de1e4" providerId="LiveId" clId="{3224AF45-F991-497D-8714-25EF0ED60F7F}" dt="2020-03-19T19:34:33.094" v="194" actId="1076"/>
        <pc:sldMkLst>
          <pc:docMk/>
          <pc:sldMk cId="527692660" sldId="363"/>
        </pc:sldMkLst>
        <pc:spChg chg="mod">
          <ac:chgData name="Danilo Bórquez Paredes" userId="a389b8938e5de1e4" providerId="LiveId" clId="{3224AF45-F991-497D-8714-25EF0ED60F7F}" dt="2020-03-19T19:33:48.052" v="186" actId="207"/>
          <ac:spMkLst>
            <pc:docMk/>
            <pc:sldMk cId="527692660" sldId="363"/>
            <ac:spMk id="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4:33.094" v="194" actId="1076"/>
          <ac:spMkLst>
            <pc:docMk/>
            <pc:sldMk cId="527692660" sldId="363"/>
            <ac:spMk id="1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4:18.640" v="192" actId="368"/>
          <ac:spMkLst>
            <pc:docMk/>
            <pc:sldMk cId="527692660" sldId="363"/>
            <ac:spMk id="1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2:32.090" v="74" actId="27636"/>
          <ac:spMkLst>
            <pc:docMk/>
            <pc:sldMk cId="527692660" sldId="363"/>
            <ac:spMk id="1024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2:32.089" v="73" actId="27636"/>
          <ac:spMkLst>
            <pc:docMk/>
            <pc:sldMk cId="527692660" sldId="363"/>
            <ac:spMk id="1024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4:33.094" v="194" actId="1076"/>
          <ac:spMkLst>
            <pc:docMk/>
            <pc:sldMk cId="527692660" sldId="363"/>
            <ac:spMk id="10249" creationId="{00000000-0000-0000-0000-000000000000}"/>
          </ac:spMkLst>
        </pc:spChg>
        <pc:grpChg chg="mod">
          <ac:chgData name="Danilo Bórquez Paredes" userId="a389b8938e5de1e4" providerId="LiveId" clId="{3224AF45-F991-497D-8714-25EF0ED60F7F}" dt="2020-03-19T19:34:22.998" v="193" actId="1076"/>
          <ac:grpSpMkLst>
            <pc:docMk/>
            <pc:sldMk cId="527692660" sldId="363"/>
            <ac:grpSpMk id="4" creationId="{00000000-0000-0000-0000-000000000000}"/>
          </ac:grpSpMkLst>
        </pc:grpChg>
        <pc:cxnChg chg="mod">
          <ac:chgData name="Danilo Bórquez Paredes" userId="a389b8938e5de1e4" providerId="LiveId" clId="{3224AF45-F991-497D-8714-25EF0ED60F7F}" dt="2020-03-19T19:34:33.094" v="194" actId="1076"/>
          <ac:cxnSpMkLst>
            <pc:docMk/>
            <pc:sldMk cId="527692660" sldId="363"/>
            <ac:cxnSpMk id="10247" creationId="{00000000-0000-0000-0000-000000000000}"/>
          </ac:cxnSpMkLst>
        </pc:cxnChg>
      </pc:sldChg>
      <pc:sldChg chg="modSp add mod">
        <pc:chgData name="Danilo Bórquez Paredes" userId="a389b8938e5de1e4" providerId="LiveId" clId="{3224AF45-F991-497D-8714-25EF0ED60F7F}" dt="2020-03-19T22:23:16.506" v="229" actId="1076"/>
        <pc:sldMkLst>
          <pc:docMk/>
          <pc:sldMk cId="2088282010" sldId="366"/>
        </pc:sldMkLst>
        <pc:spChg chg="mod">
          <ac:chgData name="Danilo Bórquez Paredes" userId="a389b8938e5de1e4" providerId="LiveId" clId="{3224AF45-F991-497D-8714-25EF0ED60F7F}" dt="2020-03-19T22:22:43.362" v="225" actId="207"/>
          <ac:spMkLst>
            <pc:docMk/>
            <pc:sldMk cId="2088282010" sldId="366"/>
            <ac:spMk id="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2:43.362" v="225" actId="207"/>
          <ac:spMkLst>
            <pc:docMk/>
            <pc:sldMk cId="2088282010" sldId="366"/>
            <ac:spMk id="9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3:16.506" v="229" actId="1076"/>
          <ac:spMkLst>
            <pc:docMk/>
            <pc:sldMk cId="2088282010" sldId="366"/>
            <ac:spMk id="13319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19T22:27:08.677" v="345" actId="1076"/>
        <pc:sldMkLst>
          <pc:docMk/>
          <pc:sldMk cId="2940908416" sldId="368"/>
        </pc:sldMkLst>
        <pc:spChg chg="mod">
          <ac:chgData name="Danilo Bórquez Paredes" userId="a389b8938e5de1e4" providerId="LiveId" clId="{3224AF45-F991-497D-8714-25EF0ED60F7F}" dt="2020-03-19T19:22:32.147" v="83" actId="27636"/>
          <ac:spMkLst>
            <pc:docMk/>
            <pc:sldMk cId="2940908416" sldId="368"/>
            <ac:spMk id="16386" creationId="{00000000-0000-0000-0000-000000000000}"/>
          </ac:spMkLst>
        </pc:spChg>
        <pc:picChg chg="mod">
          <ac:chgData name="Danilo Bórquez Paredes" userId="a389b8938e5de1e4" providerId="LiveId" clId="{3224AF45-F991-497D-8714-25EF0ED60F7F}" dt="2020-03-19T22:27:08.677" v="345" actId="1076"/>
          <ac:picMkLst>
            <pc:docMk/>
            <pc:sldMk cId="2940908416" sldId="368"/>
            <ac:picMk id="17" creationId="{00000000-0000-0000-0000-000000000000}"/>
          </ac:picMkLst>
        </pc:picChg>
      </pc:sldChg>
      <pc:sldChg chg="modSp add mod">
        <pc:chgData name="Danilo Bórquez Paredes" userId="a389b8938e5de1e4" providerId="LiveId" clId="{3224AF45-F991-497D-8714-25EF0ED60F7F}" dt="2020-03-19T22:33:00.206" v="374" actId="207"/>
        <pc:sldMkLst>
          <pc:docMk/>
          <pc:sldMk cId="2922923739" sldId="370"/>
        </pc:sldMkLst>
        <pc:spChg chg="mod">
          <ac:chgData name="Danilo Bórquez Paredes" userId="a389b8938e5de1e4" providerId="LiveId" clId="{3224AF45-F991-497D-8714-25EF0ED60F7F}" dt="2020-03-19T19:22:32.167" v="87" actId="27636"/>
          <ac:spMkLst>
            <pc:docMk/>
            <pc:sldMk cId="2922923739" sldId="370"/>
            <ac:spMk id="1843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32:06.176" v="372" actId="1076"/>
          <ac:spMkLst>
            <pc:docMk/>
            <pc:sldMk cId="2922923739" sldId="370"/>
            <ac:spMk id="1843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32:15.713" v="373" actId="1076"/>
          <ac:spMkLst>
            <pc:docMk/>
            <pc:sldMk cId="2922923739" sldId="370"/>
            <ac:spMk id="18489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32:15.713" v="373" actId="1076"/>
          <ac:spMkLst>
            <pc:docMk/>
            <pc:sldMk cId="2922923739" sldId="370"/>
            <ac:spMk id="1849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32:15.713" v="373" actId="1076"/>
          <ac:spMkLst>
            <pc:docMk/>
            <pc:sldMk cId="2922923739" sldId="370"/>
            <ac:spMk id="18491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32:15.713" v="373" actId="1076"/>
          <ac:spMkLst>
            <pc:docMk/>
            <pc:sldMk cId="2922923739" sldId="370"/>
            <ac:spMk id="1849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32:15.713" v="373" actId="1076"/>
          <ac:spMkLst>
            <pc:docMk/>
            <pc:sldMk cId="2922923739" sldId="370"/>
            <ac:spMk id="1849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32:15.713" v="373" actId="1076"/>
          <ac:spMkLst>
            <pc:docMk/>
            <pc:sldMk cId="2922923739" sldId="370"/>
            <ac:spMk id="18494" creationId="{00000000-0000-0000-0000-000000000000}"/>
          </ac:spMkLst>
        </pc:spChg>
        <pc:graphicFrameChg chg="mod modGraphic">
          <ac:chgData name="Danilo Bórquez Paredes" userId="a389b8938e5de1e4" providerId="LiveId" clId="{3224AF45-F991-497D-8714-25EF0ED60F7F}" dt="2020-03-19T22:33:00.206" v="374" actId="207"/>
          <ac:graphicFrameMkLst>
            <pc:docMk/>
            <pc:sldMk cId="2922923739" sldId="370"/>
            <ac:graphicFrameMk id="23" creationId="{00000000-0000-0000-0000-000000000000}"/>
          </ac:graphicFrameMkLst>
        </pc:graphicFrameChg>
      </pc:sldChg>
      <pc:sldChg chg="modSp add del mod">
        <pc:chgData name="Danilo Bórquez Paredes" userId="a389b8938e5de1e4" providerId="LiveId" clId="{3224AF45-F991-497D-8714-25EF0ED60F7F}" dt="2020-03-19T22:34:45.034" v="382" actId="47"/>
        <pc:sldMkLst>
          <pc:docMk/>
          <pc:sldMk cId="1777861499" sldId="371"/>
        </pc:sldMkLst>
        <pc:spChg chg="mod">
          <ac:chgData name="Danilo Bórquez Paredes" userId="a389b8938e5de1e4" providerId="LiveId" clId="{3224AF45-F991-497D-8714-25EF0ED60F7F}" dt="2020-03-19T19:22:32.171" v="88" actId="27636"/>
          <ac:spMkLst>
            <pc:docMk/>
            <pc:sldMk cId="1777861499" sldId="371"/>
            <ac:spMk id="19459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2:35:56.472" v="396" actId="47"/>
        <pc:sldMkLst>
          <pc:docMk/>
          <pc:sldMk cId="2517919835" sldId="372"/>
        </pc:sldMkLst>
        <pc:spChg chg="mod">
          <ac:chgData name="Danilo Bórquez Paredes" userId="a389b8938e5de1e4" providerId="LiveId" clId="{3224AF45-F991-497D-8714-25EF0ED60F7F}" dt="2020-03-19T19:22:32.180" v="89" actId="27636"/>
          <ac:spMkLst>
            <pc:docMk/>
            <pc:sldMk cId="2517919835" sldId="372"/>
            <ac:spMk id="19459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2:39:22.909" v="435" actId="47"/>
        <pc:sldMkLst>
          <pc:docMk/>
          <pc:sldMk cId="412141341" sldId="373"/>
        </pc:sldMkLst>
        <pc:spChg chg="mod">
          <ac:chgData name="Danilo Bórquez Paredes" userId="a389b8938e5de1e4" providerId="LiveId" clId="{3224AF45-F991-497D-8714-25EF0ED60F7F}" dt="2020-03-19T19:22:32.185" v="90" actId="27636"/>
          <ac:spMkLst>
            <pc:docMk/>
            <pc:sldMk cId="412141341" sldId="373"/>
            <ac:spMk id="20483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2:42:55.466" v="452" actId="47"/>
        <pc:sldMkLst>
          <pc:docMk/>
          <pc:sldMk cId="1355408776" sldId="374"/>
        </pc:sldMkLst>
        <pc:spChg chg="mod">
          <ac:chgData name="Danilo Bórquez Paredes" userId="a389b8938e5de1e4" providerId="LiveId" clId="{3224AF45-F991-497D-8714-25EF0ED60F7F}" dt="2020-03-19T19:22:32.187" v="91" actId="27636"/>
          <ac:spMkLst>
            <pc:docMk/>
            <pc:sldMk cId="1355408776" sldId="374"/>
            <ac:spMk id="21507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2:48:59.205" v="490" actId="47"/>
        <pc:sldMkLst>
          <pc:docMk/>
          <pc:sldMk cId="2857451173" sldId="375"/>
        </pc:sldMkLst>
        <pc:spChg chg="mod">
          <ac:chgData name="Danilo Bórquez Paredes" userId="a389b8938e5de1e4" providerId="LiveId" clId="{3224AF45-F991-497D-8714-25EF0ED60F7F}" dt="2020-03-19T19:22:32.196" v="92" actId="27636"/>
          <ac:spMkLst>
            <pc:docMk/>
            <pc:sldMk cId="2857451173" sldId="375"/>
            <ac:spMk id="22531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2:50:46.072" v="500" actId="47"/>
        <pc:sldMkLst>
          <pc:docMk/>
          <pc:sldMk cId="3946118513" sldId="376"/>
        </pc:sldMkLst>
        <pc:spChg chg="mod">
          <ac:chgData name="Danilo Bórquez Paredes" userId="a389b8938e5de1e4" providerId="LiveId" clId="{3224AF45-F991-497D-8714-25EF0ED60F7F}" dt="2020-03-19T19:22:32.201" v="93" actId="27636"/>
          <ac:spMkLst>
            <pc:docMk/>
            <pc:sldMk cId="3946118513" sldId="376"/>
            <ac:spMk id="23555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2:51:44.784" v="505" actId="47"/>
        <pc:sldMkLst>
          <pc:docMk/>
          <pc:sldMk cId="245735145" sldId="377"/>
        </pc:sldMkLst>
        <pc:spChg chg="mod">
          <ac:chgData name="Danilo Bórquez Paredes" userId="a389b8938e5de1e4" providerId="LiveId" clId="{3224AF45-F991-497D-8714-25EF0ED60F7F}" dt="2020-03-19T19:22:32.204" v="94" actId="27636"/>
          <ac:spMkLst>
            <pc:docMk/>
            <pc:sldMk cId="245735145" sldId="377"/>
            <ac:spMk id="24579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2:53:02.088" v="511" actId="47"/>
        <pc:sldMkLst>
          <pc:docMk/>
          <pc:sldMk cId="2934364721" sldId="378"/>
        </pc:sldMkLst>
        <pc:spChg chg="mod">
          <ac:chgData name="Danilo Bórquez Paredes" userId="a389b8938e5de1e4" providerId="LiveId" clId="{3224AF45-F991-497D-8714-25EF0ED60F7F}" dt="2020-03-19T19:22:32.213" v="95" actId="27636"/>
          <ac:spMkLst>
            <pc:docMk/>
            <pc:sldMk cId="2934364721" sldId="378"/>
            <ac:spMk id="24579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2:56:41.333" v="531" actId="47"/>
        <pc:sldMkLst>
          <pc:docMk/>
          <pc:sldMk cId="1631496033" sldId="379"/>
        </pc:sldMkLst>
        <pc:spChg chg="mod">
          <ac:chgData name="Danilo Bórquez Paredes" userId="a389b8938e5de1e4" providerId="LiveId" clId="{3224AF45-F991-497D-8714-25EF0ED60F7F}" dt="2020-03-19T19:22:32.217" v="96" actId="27636"/>
          <ac:spMkLst>
            <pc:docMk/>
            <pc:sldMk cId="1631496033" sldId="379"/>
            <ac:spMk id="25603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2:59:13.563" v="561" actId="47"/>
        <pc:sldMkLst>
          <pc:docMk/>
          <pc:sldMk cId="3727928572" sldId="380"/>
        </pc:sldMkLst>
        <pc:spChg chg="mod">
          <ac:chgData name="Danilo Bórquez Paredes" userId="a389b8938e5de1e4" providerId="LiveId" clId="{3224AF45-F991-497D-8714-25EF0ED60F7F}" dt="2020-03-19T19:22:32.220" v="97" actId="27636"/>
          <ac:spMkLst>
            <pc:docMk/>
            <pc:sldMk cId="3727928572" sldId="380"/>
            <ac:spMk id="25603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3:01:35.834" v="574" actId="47"/>
        <pc:sldMkLst>
          <pc:docMk/>
          <pc:sldMk cId="2217723471" sldId="381"/>
        </pc:sldMkLst>
        <pc:spChg chg="mod">
          <ac:chgData name="Danilo Bórquez Paredes" userId="a389b8938e5de1e4" providerId="LiveId" clId="{3224AF45-F991-497D-8714-25EF0ED60F7F}" dt="2020-03-19T19:22:32.231" v="98" actId="27636"/>
          <ac:spMkLst>
            <pc:docMk/>
            <pc:sldMk cId="2217723471" sldId="381"/>
            <ac:spMk id="26627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19T23:02:56.944" v="582" actId="1076"/>
        <pc:sldMkLst>
          <pc:docMk/>
          <pc:sldMk cId="2325722356" sldId="382"/>
        </pc:sldMkLst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3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3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1:56.219" v="579" actId="27636"/>
          <ac:spMkLst>
            <pc:docMk/>
            <pc:sldMk cId="2325722356" sldId="382"/>
            <ac:spMk id="27651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04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0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0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0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0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09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1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11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1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6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6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6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6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69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2:56.944" v="582" actId="1076"/>
          <ac:spMkLst>
            <pc:docMk/>
            <pc:sldMk cId="2325722356" sldId="382"/>
            <ac:spMk id="27770" creationId="{00000000-0000-0000-0000-000000000000}"/>
          </ac:spMkLst>
        </pc:spChg>
        <pc:graphicFrameChg chg="mod modGraphic">
          <ac:chgData name="Danilo Bórquez Paredes" userId="a389b8938e5de1e4" providerId="LiveId" clId="{3224AF45-F991-497D-8714-25EF0ED60F7F}" dt="2020-03-19T23:02:56.944" v="582" actId="1076"/>
          <ac:graphicFrameMkLst>
            <pc:docMk/>
            <pc:sldMk cId="2325722356" sldId="382"/>
            <ac:graphicFrameMk id="20" creationId="{00000000-0000-0000-0000-000000000000}"/>
          </ac:graphicFrameMkLst>
        </pc:graphicFrameChg>
        <pc:graphicFrameChg chg="mod modGraphic">
          <ac:chgData name="Danilo Bórquez Paredes" userId="a389b8938e5de1e4" providerId="LiveId" clId="{3224AF45-F991-497D-8714-25EF0ED60F7F}" dt="2020-03-19T23:02:56.944" v="582" actId="1076"/>
          <ac:graphicFrameMkLst>
            <pc:docMk/>
            <pc:sldMk cId="2325722356" sldId="382"/>
            <ac:graphicFrameMk id="23" creationId="{00000000-0000-0000-0000-000000000000}"/>
          </ac:graphicFrameMkLst>
        </pc:graphicFrameChg>
      </pc:sldChg>
      <pc:sldChg chg="modSp add mod">
        <pc:chgData name="Danilo Bórquez Paredes" userId="a389b8938e5de1e4" providerId="LiveId" clId="{3224AF45-F991-497D-8714-25EF0ED60F7F}" dt="2020-03-19T19:21:54.273" v="67" actId="1076"/>
        <pc:sldMkLst>
          <pc:docMk/>
          <pc:sldMk cId="4243258203" sldId="383"/>
        </pc:sldMkLst>
        <pc:spChg chg="mod">
          <ac:chgData name="Danilo Bórquez Paredes" userId="a389b8938e5de1e4" providerId="LiveId" clId="{3224AF45-F991-497D-8714-25EF0ED60F7F}" dt="2020-03-19T19:21:01.715" v="57" actId="1076"/>
          <ac:spMkLst>
            <pc:docMk/>
            <pc:sldMk cId="4243258203" sldId="383"/>
            <ac:spMk id="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1:50.145" v="66" actId="207"/>
          <ac:spMkLst>
            <pc:docMk/>
            <pc:sldMk cId="4243258203" sldId="383"/>
            <ac:spMk id="1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1:30.718" v="63" actId="20577"/>
          <ac:spMkLst>
            <pc:docMk/>
            <pc:sldMk cId="4243258203" sldId="383"/>
            <ac:spMk id="819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0:18.994" v="53" actId="27636"/>
          <ac:spMkLst>
            <pc:docMk/>
            <pc:sldMk cId="4243258203" sldId="383"/>
            <ac:spMk id="819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0:18.994" v="52" actId="27636"/>
          <ac:spMkLst>
            <pc:docMk/>
            <pc:sldMk cId="4243258203" sldId="383"/>
            <ac:spMk id="8197" creationId="{00000000-0000-0000-0000-000000000000}"/>
          </ac:spMkLst>
        </pc:spChg>
        <pc:grpChg chg="mod">
          <ac:chgData name="Danilo Bórquez Paredes" userId="a389b8938e5de1e4" providerId="LiveId" clId="{3224AF45-F991-497D-8714-25EF0ED60F7F}" dt="2020-03-19T19:21:26.206" v="61" actId="1076"/>
          <ac:grpSpMkLst>
            <pc:docMk/>
            <pc:sldMk cId="4243258203" sldId="383"/>
            <ac:grpSpMk id="4" creationId="{00000000-0000-0000-0000-000000000000}"/>
          </ac:grpSpMkLst>
        </pc:grpChg>
        <pc:grpChg chg="mod">
          <ac:chgData name="Danilo Bórquez Paredes" userId="a389b8938e5de1e4" providerId="LiveId" clId="{3224AF45-F991-497D-8714-25EF0ED60F7F}" dt="2020-03-19T19:21:22.853" v="60" actId="1076"/>
          <ac:grpSpMkLst>
            <pc:docMk/>
            <pc:sldMk cId="4243258203" sldId="383"/>
            <ac:grpSpMk id="5" creationId="{00000000-0000-0000-0000-000000000000}"/>
          </ac:grpSpMkLst>
        </pc:grpChg>
        <pc:picChg chg="mod">
          <ac:chgData name="Danilo Bórquez Paredes" userId="a389b8938e5de1e4" providerId="LiveId" clId="{3224AF45-F991-497D-8714-25EF0ED60F7F}" dt="2020-03-19T19:21:54.273" v="67" actId="1076"/>
          <ac:picMkLst>
            <pc:docMk/>
            <pc:sldMk cId="4243258203" sldId="383"/>
            <ac:picMk id="2" creationId="{00000000-0000-0000-0000-000000000000}"/>
          </ac:picMkLst>
        </pc:picChg>
      </pc:sldChg>
      <pc:sldChg chg="add del">
        <pc:chgData name="Danilo Bórquez Paredes" userId="a389b8938e5de1e4" providerId="LiveId" clId="{3224AF45-F991-497D-8714-25EF0ED60F7F}" dt="2020-03-19T23:32:48.505" v="662" actId="47"/>
        <pc:sldMkLst>
          <pc:docMk/>
          <pc:sldMk cId="153503092" sldId="384"/>
        </pc:sldMkLst>
      </pc:sldChg>
      <pc:sldChg chg="delSp modSp add mod delAnim">
        <pc:chgData name="Danilo Bórquez Paredes" userId="a389b8938e5de1e4" providerId="LiveId" clId="{3224AF45-F991-497D-8714-25EF0ED60F7F}" dt="2020-03-20T14:54:06.781" v="675" actId="1076"/>
        <pc:sldMkLst>
          <pc:docMk/>
          <pc:sldMk cId="2495847434" sldId="385"/>
        </pc:sldMkLst>
        <pc:spChg chg="mod">
          <ac:chgData name="Danilo Bórquez Paredes" userId="a389b8938e5de1e4" providerId="LiveId" clId="{3224AF45-F991-497D-8714-25EF0ED60F7F}" dt="2020-03-19T19:30:53.135" v="171" actId="207"/>
          <ac:spMkLst>
            <pc:docMk/>
            <pc:sldMk cId="2495847434" sldId="385"/>
            <ac:spMk id="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0:40.757" v="169" actId="207"/>
          <ac:spMkLst>
            <pc:docMk/>
            <pc:sldMk cId="2495847434" sldId="385"/>
            <ac:spMk id="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2:32.924" v="181" actId="1076"/>
          <ac:spMkLst>
            <pc:docMk/>
            <pc:sldMk cId="2495847434" sldId="385"/>
            <ac:spMk id="1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1:59.693" v="174" actId="208"/>
          <ac:spMkLst>
            <pc:docMk/>
            <pc:sldMk cId="2495847434" sldId="385"/>
            <ac:spMk id="2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2:06.137" v="176" actId="1076"/>
          <ac:spMkLst>
            <pc:docMk/>
            <pc:sldMk cId="2495847434" sldId="385"/>
            <ac:spMk id="2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1:59.693" v="174" actId="208"/>
          <ac:spMkLst>
            <pc:docMk/>
            <pc:sldMk cId="2495847434" sldId="385"/>
            <ac:spMk id="28" creationId="{00000000-0000-0000-0000-000000000000}"/>
          </ac:spMkLst>
        </pc:spChg>
        <pc:spChg chg="del mod">
          <ac:chgData name="Danilo Bórquez Paredes" userId="a389b8938e5de1e4" providerId="LiveId" clId="{3224AF45-F991-497D-8714-25EF0ED60F7F}" dt="2020-03-19T19:33:07.916" v="183" actId="478"/>
          <ac:spMkLst>
            <pc:docMk/>
            <pc:sldMk cId="2495847434" sldId="385"/>
            <ac:spMk id="41" creationId="{00000000-0000-0000-0000-000000000000}"/>
          </ac:spMkLst>
        </pc:spChg>
        <pc:grpChg chg="mod">
          <ac:chgData name="Danilo Bórquez Paredes" userId="a389b8938e5de1e4" providerId="LiveId" clId="{3224AF45-F991-497D-8714-25EF0ED60F7F}" dt="2020-03-19T19:32:26.172" v="178" actId="14100"/>
          <ac:grpSpMkLst>
            <pc:docMk/>
            <pc:sldMk cId="2495847434" sldId="385"/>
            <ac:grpSpMk id="16" creationId="{00000000-0000-0000-0000-000000000000}"/>
          </ac:grpSpMkLst>
        </pc:grpChg>
        <pc:grpChg chg="mod">
          <ac:chgData name="Danilo Bórquez Paredes" userId="a389b8938e5de1e4" providerId="LiveId" clId="{3224AF45-F991-497D-8714-25EF0ED60F7F}" dt="2020-03-19T19:32:29.583" v="180" actId="1076"/>
          <ac:grpSpMkLst>
            <pc:docMk/>
            <pc:sldMk cId="2495847434" sldId="385"/>
            <ac:grpSpMk id="26" creationId="{00000000-0000-0000-0000-000000000000}"/>
          </ac:grpSpMkLst>
        </pc:grpChg>
        <pc:cxnChg chg="mod">
          <ac:chgData name="Danilo Bórquez Paredes" userId="a389b8938e5de1e4" providerId="LiveId" clId="{3224AF45-F991-497D-8714-25EF0ED60F7F}" dt="2020-03-20T14:54:01.136" v="674" actId="1076"/>
          <ac:cxnSpMkLst>
            <pc:docMk/>
            <pc:sldMk cId="2495847434" sldId="385"/>
            <ac:cxnSpMk id="12" creationId="{00000000-0000-0000-0000-000000000000}"/>
          </ac:cxnSpMkLst>
        </pc:cxnChg>
        <pc:cxnChg chg="mod">
          <ac:chgData name="Danilo Bórquez Paredes" userId="a389b8938e5de1e4" providerId="LiveId" clId="{3224AF45-F991-497D-8714-25EF0ED60F7F}" dt="2020-03-20T14:54:06.781" v="675" actId="1076"/>
          <ac:cxnSpMkLst>
            <pc:docMk/>
            <pc:sldMk cId="2495847434" sldId="385"/>
            <ac:cxnSpMk id="18" creationId="{00000000-0000-0000-0000-000000000000}"/>
          </ac:cxnSpMkLst>
        </pc:cxnChg>
      </pc:sldChg>
      <pc:sldChg chg="modSp add mod">
        <pc:chgData name="Danilo Bórquez Paredes" userId="a389b8938e5de1e4" providerId="LiveId" clId="{3224AF45-F991-497D-8714-25EF0ED60F7F}" dt="2020-03-19T23:34:25.793" v="673" actId="207"/>
        <pc:sldMkLst>
          <pc:docMk/>
          <pc:sldMk cId="3911959826" sldId="386"/>
        </pc:sldMkLst>
        <pc:graphicFrameChg chg="mod modGraphic">
          <ac:chgData name="Danilo Bórquez Paredes" userId="a389b8938e5de1e4" providerId="LiveId" clId="{3224AF45-F991-497D-8714-25EF0ED60F7F}" dt="2020-03-19T23:34:25.793" v="673" actId="207"/>
          <ac:graphicFrameMkLst>
            <pc:docMk/>
            <pc:sldMk cId="3911959826" sldId="386"/>
            <ac:graphicFrameMk id="4" creationId="{00000000-0000-0000-0000-000000000000}"/>
          </ac:graphicFrameMkLst>
        </pc:graphicFrameChg>
      </pc:sldChg>
      <pc:sldChg chg="delSp modSp add mod">
        <pc:chgData name="Danilo Bórquez Paredes" userId="a389b8938e5de1e4" providerId="LiveId" clId="{3224AF45-F991-497D-8714-25EF0ED60F7F}" dt="2020-03-19T19:18:27.329" v="42" actId="207"/>
        <pc:sldMkLst>
          <pc:docMk/>
          <pc:sldMk cId="680472691" sldId="389"/>
        </pc:sldMkLst>
        <pc:spChg chg="mod">
          <ac:chgData name="Danilo Bórquez Paredes" userId="a389b8938e5de1e4" providerId="LiveId" clId="{3224AF45-F991-497D-8714-25EF0ED60F7F}" dt="2020-03-19T19:17:52.774" v="37" actId="1076"/>
          <ac:spMkLst>
            <pc:docMk/>
            <pc:sldMk cId="680472691" sldId="389"/>
            <ac:spMk id="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8:27.329" v="42" actId="207"/>
          <ac:spMkLst>
            <pc:docMk/>
            <pc:sldMk cId="680472691" sldId="389"/>
            <ac:spMk id="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6:59.967" v="32" actId="1076"/>
          <ac:spMkLst>
            <pc:docMk/>
            <pc:sldMk cId="680472691" sldId="389"/>
            <ac:spMk id="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6:59.967" v="32" actId="1076"/>
          <ac:spMkLst>
            <pc:docMk/>
            <pc:sldMk cId="680472691" sldId="389"/>
            <ac:spMk id="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7:50.062" v="35" actId="1076"/>
          <ac:spMkLst>
            <pc:docMk/>
            <pc:sldMk cId="680472691" sldId="389"/>
            <ac:spMk id="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7:50.062" v="35" actId="1076"/>
          <ac:spMkLst>
            <pc:docMk/>
            <pc:sldMk cId="680472691" sldId="389"/>
            <ac:spMk id="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7:50.062" v="35" actId="1076"/>
          <ac:spMkLst>
            <pc:docMk/>
            <pc:sldMk cId="680472691" sldId="389"/>
            <ac:spMk id="9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7:50.062" v="35" actId="1076"/>
          <ac:spMkLst>
            <pc:docMk/>
            <pc:sldMk cId="680472691" sldId="389"/>
            <ac:spMk id="1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7:40.533" v="34" actId="1076"/>
          <ac:spMkLst>
            <pc:docMk/>
            <pc:sldMk cId="680472691" sldId="389"/>
            <ac:spMk id="12" creationId="{00000000-0000-0000-0000-000000000000}"/>
          </ac:spMkLst>
        </pc:spChg>
        <pc:spChg chg="del mod">
          <ac:chgData name="Danilo Bórquez Paredes" userId="a389b8938e5de1e4" providerId="LiveId" clId="{3224AF45-F991-497D-8714-25EF0ED60F7F}" dt="2020-03-19T19:16:49.575" v="28" actId="478"/>
          <ac:spMkLst>
            <pc:docMk/>
            <pc:sldMk cId="680472691" sldId="389"/>
            <ac:spMk id="1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6:59.967" v="32" actId="1076"/>
          <ac:spMkLst>
            <pc:docMk/>
            <pc:sldMk cId="680472691" sldId="389"/>
            <ac:spMk id="14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6:59.967" v="32" actId="1076"/>
          <ac:spMkLst>
            <pc:docMk/>
            <pc:sldMk cId="680472691" sldId="389"/>
            <ac:spMk id="1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7:40.533" v="34" actId="1076"/>
          <ac:spMkLst>
            <pc:docMk/>
            <pc:sldMk cId="680472691" sldId="389"/>
            <ac:spMk id="16" creationId="{00000000-0000-0000-0000-000000000000}"/>
          </ac:spMkLst>
        </pc:spChg>
      </pc:sldChg>
      <pc:sldChg chg="add del">
        <pc:chgData name="Danilo Bórquez Paredes" userId="a389b8938e5de1e4" providerId="LiveId" clId="{3224AF45-F991-497D-8714-25EF0ED60F7F}" dt="2020-03-19T19:18:47.076" v="45" actId="47"/>
        <pc:sldMkLst>
          <pc:docMk/>
          <pc:sldMk cId="4106406201" sldId="390"/>
        </pc:sldMkLst>
      </pc:sldChg>
      <pc:sldChg chg="modSp add mod">
        <pc:chgData name="Danilo Bórquez Paredes" userId="a389b8938e5de1e4" providerId="LiveId" clId="{3224AF45-F991-497D-8714-25EF0ED60F7F}" dt="2020-03-19T19:19:50.199" v="50" actId="1076"/>
        <pc:sldMkLst>
          <pc:docMk/>
          <pc:sldMk cId="3443121115" sldId="391"/>
        </pc:sldMkLst>
        <pc:spChg chg="mod">
          <ac:chgData name="Danilo Bórquez Paredes" userId="a389b8938e5de1e4" providerId="LiveId" clId="{3224AF45-F991-497D-8714-25EF0ED60F7F}" dt="2020-03-19T19:18:59.134" v="46" actId="1076"/>
          <ac:spMkLst>
            <pc:docMk/>
            <pc:sldMk cId="3443121115" sldId="391"/>
            <ac:spMk id="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9:17.012" v="48" actId="14100"/>
          <ac:spMkLst>
            <pc:docMk/>
            <pc:sldMk cId="3443121115" sldId="391"/>
            <ac:spMk id="1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9:41.871" v="49" actId="1076"/>
          <ac:spMkLst>
            <pc:docMk/>
            <pc:sldMk cId="3443121115" sldId="391"/>
            <ac:spMk id="2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19:50.199" v="50" actId="1076"/>
          <ac:spMkLst>
            <pc:docMk/>
            <pc:sldMk cId="3443121115" sldId="391"/>
            <ac:spMk id="23" creationId="{00000000-0000-0000-0000-000000000000}"/>
          </ac:spMkLst>
        </pc:spChg>
        <pc:graphicFrameChg chg="mod">
          <ac:chgData name="Danilo Bórquez Paredes" userId="a389b8938e5de1e4" providerId="LiveId" clId="{3224AF45-F991-497D-8714-25EF0ED60F7F}" dt="2020-03-19T19:18:59.134" v="46" actId="1076"/>
          <ac:graphicFrameMkLst>
            <pc:docMk/>
            <pc:sldMk cId="3443121115" sldId="391"/>
            <ac:graphicFrameMk id="18" creationId="{00000000-0000-0000-0000-000000000000}"/>
          </ac:graphicFrameMkLst>
        </pc:graphicFrameChg>
        <pc:graphicFrameChg chg="mod">
          <ac:chgData name="Danilo Bórquez Paredes" userId="a389b8938e5de1e4" providerId="LiveId" clId="{3224AF45-F991-497D-8714-25EF0ED60F7F}" dt="2020-03-19T19:18:59.134" v="46" actId="1076"/>
          <ac:graphicFrameMkLst>
            <pc:docMk/>
            <pc:sldMk cId="3443121115" sldId="391"/>
            <ac:graphicFrameMk id="19" creationId="{00000000-0000-0000-0000-000000000000}"/>
          </ac:graphicFrameMkLst>
        </pc:graphicFrameChg>
      </pc:sldChg>
      <pc:sldChg chg="delSp modSp add mod delAnim">
        <pc:chgData name="Danilo Bórquez Paredes" userId="a389b8938e5de1e4" providerId="LiveId" clId="{3224AF45-F991-497D-8714-25EF0ED60F7F}" dt="2020-03-19T19:26:13.969" v="115" actId="207"/>
        <pc:sldMkLst>
          <pc:docMk/>
          <pc:sldMk cId="4142330770" sldId="392"/>
        </pc:sldMkLst>
        <pc:spChg chg="mod">
          <ac:chgData name="Danilo Bórquez Paredes" userId="a389b8938e5de1e4" providerId="LiveId" clId="{3224AF45-F991-497D-8714-25EF0ED60F7F}" dt="2020-03-19T19:25:23.767" v="107" actId="1076"/>
          <ac:spMkLst>
            <pc:docMk/>
            <pc:sldMk cId="4142330770" sldId="392"/>
            <ac:spMk id="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4:31.545" v="101" actId="207"/>
          <ac:spMkLst>
            <pc:docMk/>
            <pc:sldMk cId="4142330770" sldId="392"/>
            <ac:spMk id="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4:36.889" v="102" actId="207"/>
          <ac:spMkLst>
            <pc:docMk/>
            <pc:sldMk cId="4142330770" sldId="392"/>
            <ac:spMk id="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5:51.787" v="111" actId="1076"/>
          <ac:spMkLst>
            <pc:docMk/>
            <pc:sldMk cId="4142330770" sldId="392"/>
            <ac:spMk id="9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5:13.940" v="105" actId="208"/>
          <ac:spMkLst>
            <pc:docMk/>
            <pc:sldMk cId="4142330770" sldId="392"/>
            <ac:spMk id="1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5:20.158" v="106" actId="1076"/>
          <ac:spMkLst>
            <pc:docMk/>
            <pc:sldMk cId="4142330770" sldId="392"/>
            <ac:spMk id="11" creationId="{00000000-0000-0000-0000-000000000000}"/>
          </ac:spMkLst>
        </pc:spChg>
        <pc:spChg chg="mod topLvl">
          <ac:chgData name="Danilo Bórquez Paredes" userId="a389b8938e5de1e4" providerId="LiveId" clId="{3224AF45-F991-497D-8714-25EF0ED60F7F}" dt="2020-03-19T19:26:13.969" v="115" actId="207"/>
          <ac:spMkLst>
            <pc:docMk/>
            <pc:sldMk cId="4142330770" sldId="392"/>
            <ac:spMk id="1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5:34.745" v="108" actId="1076"/>
          <ac:spMkLst>
            <pc:docMk/>
            <pc:sldMk cId="4142330770" sldId="392"/>
            <ac:spMk id="2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4:44.267" v="103" actId="207"/>
          <ac:spMkLst>
            <pc:docMk/>
            <pc:sldMk cId="4142330770" sldId="392"/>
            <ac:spMk id="2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5:46.986" v="110" actId="1076"/>
          <ac:spMkLst>
            <pc:docMk/>
            <pc:sldMk cId="4142330770" sldId="392"/>
            <ac:spMk id="2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2:32.003" v="69" actId="27636"/>
          <ac:spMkLst>
            <pc:docMk/>
            <pc:sldMk cId="4142330770" sldId="392"/>
            <ac:spMk id="8196" creationId="{00000000-0000-0000-0000-000000000000}"/>
          </ac:spMkLst>
        </pc:spChg>
        <pc:grpChg chg="mod">
          <ac:chgData name="Danilo Bórquez Paredes" userId="a389b8938e5de1e4" providerId="LiveId" clId="{3224AF45-F991-497D-8714-25EF0ED60F7F}" dt="2020-03-19T19:25:41.434" v="109" actId="1076"/>
          <ac:grpSpMkLst>
            <pc:docMk/>
            <pc:sldMk cId="4142330770" sldId="392"/>
            <ac:grpSpMk id="17" creationId="{00000000-0000-0000-0000-000000000000}"/>
          </ac:grpSpMkLst>
        </pc:grpChg>
        <pc:grpChg chg="del">
          <ac:chgData name="Danilo Bórquez Paredes" userId="a389b8938e5de1e4" providerId="LiveId" clId="{3224AF45-F991-497D-8714-25EF0ED60F7F}" dt="2020-03-19T19:26:04.836" v="114" actId="478"/>
          <ac:grpSpMkLst>
            <pc:docMk/>
            <pc:sldMk cId="4142330770" sldId="392"/>
            <ac:grpSpMk id="23" creationId="{00000000-0000-0000-0000-000000000000}"/>
          </ac:grpSpMkLst>
        </pc:grpChg>
        <pc:picChg chg="del topLvl">
          <ac:chgData name="Danilo Bórquez Paredes" userId="a389b8938e5de1e4" providerId="LiveId" clId="{3224AF45-F991-497D-8714-25EF0ED60F7F}" dt="2020-03-19T19:26:04.836" v="114" actId="478"/>
          <ac:picMkLst>
            <pc:docMk/>
            <pc:sldMk cId="4142330770" sldId="392"/>
            <ac:picMk id="19" creationId="{00000000-0000-0000-0000-000000000000}"/>
          </ac:picMkLst>
        </pc:picChg>
      </pc:sldChg>
      <pc:sldChg chg="modSp add del mod">
        <pc:chgData name="Danilo Bórquez Paredes" userId="a389b8938e5de1e4" providerId="LiveId" clId="{3224AF45-F991-497D-8714-25EF0ED60F7F}" dt="2020-03-19T19:27:48.515" v="133" actId="47"/>
        <pc:sldMkLst>
          <pc:docMk/>
          <pc:sldMk cId="2156952177" sldId="393"/>
        </pc:sldMkLst>
        <pc:spChg chg="mod">
          <ac:chgData name="Danilo Bórquez Paredes" userId="a389b8938e5de1e4" providerId="LiveId" clId="{3224AF45-F991-497D-8714-25EF0ED60F7F}" dt="2020-03-19T19:27:03.004" v="124" actId="207"/>
          <ac:spMkLst>
            <pc:docMk/>
            <pc:sldMk cId="2156952177" sldId="393"/>
            <ac:spMk id="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7:00.516" v="123" actId="207"/>
          <ac:spMkLst>
            <pc:docMk/>
            <pc:sldMk cId="2156952177" sldId="393"/>
            <ac:spMk id="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7:21.791" v="128" actId="1076"/>
          <ac:spMkLst>
            <pc:docMk/>
            <pc:sldMk cId="2156952177" sldId="393"/>
            <ac:spMk id="9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7:12.626" v="126" actId="208"/>
          <ac:spMkLst>
            <pc:docMk/>
            <pc:sldMk cId="2156952177" sldId="393"/>
            <ac:spMk id="1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7:24.662" v="129" actId="1076"/>
          <ac:spMkLst>
            <pc:docMk/>
            <pc:sldMk cId="2156952177" sldId="393"/>
            <ac:spMk id="11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6:53.196" v="122" actId="1076"/>
          <ac:spMkLst>
            <pc:docMk/>
            <pc:sldMk cId="2156952177" sldId="393"/>
            <ac:spMk id="1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7:05.988" v="125" actId="207"/>
          <ac:spMkLst>
            <pc:docMk/>
            <pc:sldMk cId="2156952177" sldId="393"/>
            <ac:spMk id="2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2:32.050" v="70" actId="27636"/>
          <ac:spMkLst>
            <pc:docMk/>
            <pc:sldMk cId="2156952177" sldId="393"/>
            <ac:spMk id="8196" creationId="{00000000-0000-0000-0000-000000000000}"/>
          </ac:spMkLst>
        </pc:spChg>
        <pc:picChg chg="mod">
          <ac:chgData name="Danilo Bórquez Paredes" userId="a389b8938e5de1e4" providerId="LiveId" clId="{3224AF45-F991-497D-8714-25EF0ED60F7F}" dt="2020-03-19T19:27:18.238" v="127" actId="1076"/>
          <ac:picMkLst>
            <pc:docMk/>
            <pc:sldMk cId="2156952177" sldId="393"/>
            <ac:picMk id="4" creationId="{00000000-0000-0000-0000-000000000000}"/>
          </ac:picMkLst>
        </pc:picChg>
      </pc:sldChg>
      <pc:sldChg chg="delSp modSp add mod">
        <pc:chgData name="Danilo Bórquez Paredes" userId="a389b8938e5de1e4" providerId="LiveId" clId="{3224AF45-F991-497D-8714-25EF0ED60F7F}" dt="2020-03-19T22:22:03.452" v="224" actId="478"/>
        <pc:sldMkLst>
          <pc:docMk/>
          <pc:sldMk cId="1804750365" sldId="394"/>
        </pc:sldMkLst>
        <pc:spChg chg="mod">
          <ac:chgData name="Danilo Bórquez Paredes" userId="a389b8938e5de1e4" providerId="LiveId" clId="{3224AF45-F991-497D-8714-25EF0ED60F7F}" dt="2020-03-19T22:21:56.385" v="223" actId="207"/>
          <ac:spMkLst>
            <pc:docMk/>
            <pc:sldMk cId="1804750365" sldId="394"/>
            <ac:spMk id="6" creationId="{00000000-0000-0000-0000-000000000000}"/>
          </ac:spMkLst>
        </pc:spChg>
        <pc:spChg chg="del">
          <ac:chgData name="Danilo Bórquez Paredes" userId="a389b8938e5de1e4" providerId="LiveId" clId="{3224AF45-F991-497D-8714-25EF0ED60F7F}" dt="2020-03-19T22:22:03.452" v="224" actId="478"/>
          <ac:spMkLst>
            <pc:docMk/>
            <pc:sldMk cId="1804750365" sldId="394"/>
            <ac:spMk id="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2:32.101" v="77" actId="27636"/>
          <ac:spMkLst>
            <pc:docMk/>
            <pc:sldMk cId="1804750365" sldId="394"/>
            <ac:spMk id="1024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2:32.104" v="78" actId="27636"/>
          <ac:spMkLst>
            <pc:docMk/>
            <pc:sldMk cId="1804750365" sldId="394"/>
            <ac:spMk id="10243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19T22:21:46.320" v="222" actId="20577"/>
        <pc:sldMkLst>
          <pc:docMk/>
          <pc:sldMk cId="2784567151" sldId="395"/>
        </pc:sldMkLst>
        <pc:spChg chg="mod">
          <ac:chgData name="Danilo Bórquez Paredes" userId="a389b8938e5de1e4" providerId="LiveId" clId="{3224AF45-F991-497D-8714-25EF0ED60F7F}" dt="2020-03-19T19:37:29.545" v="209" actId="207"/>
          <ac:spMkLst>
            <pc:docMk/>
            <pc:sldMk cId="2784567151" sldId="395"/>
            <ac:spMk id="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6:01.935" v="201" actId="207"/>
          <ac:spMkLst>
            <pc:docMk/>
            <pc:sldMk cId="2784567151" sldId="395"/>
            <ac:spMk id="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0:32.191" v="215" actId="207"/>
          <ac:spMkLst>
            <pc:docMk/>
            <pc:sldMk cId="2784567151" sldId="395"/>
            <ac:spMk id="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7:25.738" v="208" actId="207"/>
          <ac:spMkLst>
            <pc:docMk/>
            <pc:sldMk cId="2784567151" sldId="395"/>
            <ac:spMk id="1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0:35.383" v="216" actId="207"/>
          <ac:spMkLst>
            <pc:docMk/>
            <pc:sldMk cId="2784567151" sldId="395"/>
            <ac:spMk id="19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37:34.800" v="210" actId="207"/>
          <ac:spMkLst>
            <pc:docMk/>
            <pc:sldMk cId="2784567151" sldId="395"/>
            <ac:spMk id="2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1:46.320" v="222" actId="20577"/>
          <ac:spMkLst>
            <pc:docMk/>
            <pc:sldMk cId="2784567151" sldId="395"/>
            <ac:spMk id="2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1:02.844" v="221" actId="207"/>
          <ac:spMkLst>
            <pc:docMk/>
            <pc:sldMk cId="2784567151" sldId="395"/>
            <ac:spMk id="2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0:38.705" v="217" actId="207"/>
          <ac:spMkLst>
            <pc:docMk/>
            <pc:sldMk cId="2784567151" sldId="395"/>
            <ac:spMk id="2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0:53.170" v="220" actId="207"/>
          <ac:spMkLst>
            <pc:docMk/>
            <pc:sldMk cId="2784567151" sldId="395"/>
            <ac:spMk id="3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0:49.267" v="219" actId="207"/>
          <ac:spMkLst>
            <pc:docMk/>
            <pc:sldMk cId="2784567151" sldId="395"/>
            <ac:spMk id="31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0:42.393" v="218" actId="207"/>
          <ac:spMkLst>
            <pc:docMk/>
            <pc:sldMk cId="2784567151" sldId="395"/>
            <ac:spMk id="3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2:32.098" v="76" actId="27636"/>
          <ac:spMkLst>
            <pc:docMk/>
            <pc:sldMk cId="2784567151" sldId="395"/>
            <ac:spMk id="1024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19:22:32.097" v="75" actId="27636"/>
          <ac:spMkLst>
            <pc:docMk/>
            <pc:sldMk cId="2784567151" sldId="395"/>
            <ac:spMk id="10243" creationId="{00000000-0000-0000-0000-000000000000}"/>
          </ac:spMkLst>
        </pc:spChg>
        <pc:grpChg chg="mod">
          <ac:chgData name="Danilo Bórquez Paredes" userId="a389b8938e5de1e4" providerId="LiveId" clId="{3224AF45-F991-497D-8714-25EF0ED60F7F}" dt="2020-03-19T19:36:28.903" v="204" actId="1076"/>
          <ac:grpSpMkLst>
            <pc:docMk/>
            <pc:sldMk cId="2784567151" sldId="395"/>
            <ac:grpSpMk id="9" creationId="{00000000-0000-0000-0000-000000000000}"/>
          </ac:grpSpMkLst>
        </pc:grpChg>
        <pc:grpChg chg="mod">
          <ac:chgData name="Danilo Bórquez Paredes" userId="a389b8938e5de1e4" providerId="LiveId" clId="{3224AF45-F991-497D-8714-25EF0ED60F7F}" dt="2020-03-19T19:36:28.903" v="204" actId="1076"/>
          <ac:grpSpMkLst>
            <pc:docMk/>
            <pc:sldMk cId="2784567151" sldId="395"/>
            <ac:grpSpMk id="10" creationId="{00000000-0000-0000-0000-000000000000}"/>
          </ac:grpSpMkLst>
        </pc:grpChg>
        <pc:grpChg chg="mod">
          <ac:chgData name="Danilo Bórquez Paredes" userId="a389b8938e5de1e4" providerId="LiveId" clId="{3224AF45-F991-497D-8714-25EF0ED60F7F}" dt="2020-03-19T19:36:28.903" v="204" actId="1076"/>
          <ac:grpSpMkLst>
            <pc:docMk/>
            <pc:sldMk cId="2784567151" sldId="395"/>
            <ac:grpSpMk id="11" creationId="{00000000-0000-0000-0000-000000000000}"/>
          </ac:grpSpMkLst>
        </pc:grpChg>
        <pc:grpChg chg="mod">
          <ac:chgData name="Danilo Bórquez Paredes" userId="a389b8938e5de1e4" providerId="LiveId" clId="{3224AF45-F991-497D-8714-25EF0ED60F7F}" dt="2020-03-19T19:36:28.903" v="204" actId="1076"/>
          <ac:grpSpMkLst>
            <pc:docMk/>
            <pc:sldMk cId="2784567151" sldId="395"/>
            <ac:grpSpMk id="12" creationId="{00000000-0000-0000-0000-000000000000}"/>
          </ac:grpSpMkLst>
        </pc:grpChg>
        <pc:picChg chg="mod">
          <ac:chgData name="Danilo Bórquez Paredes" userId="a389b8938e5de1e4" providerId="LiveId" clId="{3224AF45-F991-497D-8714-25EF0ED60F7F}" dt="2020-03-19T19:36:47.618" v="206" actId="1076"/>
          <ac:picMkLst>
            <pc:docMk/>
            <pc:sldMk cId="2784567151" sldId="395"/>
            <ac:picMk id="29" creationId="{00000000-0000-0000-0000-000000000000}"/>
          </ac:picMkLst>
        </pc:picChg>
      </pc:sldChg>
      <pc:sldChg chg="modSp add mod">
        <pc:chgData name="Danilo Bórquez Paredes" userId="a389b8938e5de1e4" providerId="LiveId" clId="{3224AF45-F991-497D-8714-25EF0ED60F7F}" dt="2020-03-19T22:24:34.882" v="240" actId="207"/>
        <pc:sldMkLst>
          <pc:docMk/>
          <pc:sldMk cId="2077059069" sldId="396"/>
        </pc:sldMkLst>
        <pc:spChg chg="mod">
          <ac:chgData name="Danilo Bórquez Paredes" userId="a389b8938e5de1e4" providerId="LiveId" clId="{3224AF45-F991-497D-8714-25EF0ED60F7F}" dt="2020-03-19T22:24:34.882" v="240" actId="207"/>
          <ac:spMkLst>
            <pc:docMk/>
            <pc:sldMk cId="2077059069" sldId="396"/>
            <ac:spMk id="4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4:17.410" v="236" actId="1076"/>
          <ac:spMkLst>
            <pc:docMk/>
            <pc:sldMk cId="2077059069" sldId="396"/>
            <ac:spMk id="2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4:04.588" v="234" actId="27636"/>
          <ac:spMkLst>
            <pc:docMk/>
            <pc:sldMk cId="2077059069" sldId="396"/>
            <ac:spMk id="16386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2:26:10.311" v="248" actId="47"/>
        <pc:sldMkLst>
          <pc:docMk/>
          <pc:sldMk cId="223057821" sldId="397"/>
        </pc:sldMkLst>
        <pc:spChg chg="mod">
          <ac:chgData name="Danilo Bórquez Paredes" userId="a389b8938e5de1e4" providerId="LiveId" clId="{3224AF45-F991-497D-8714-25EF0ED60F7F}" dt="2020-03-19T19:22:32.131" v="82" actId="27636"/>
          <ac:spMkLst>
            <pc:docMk/>
            <pc:sldMk cId="223057821" sldId="397"/>
            <ac:spMk id="16386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19T22:23:38.973" v="231" actId="1076"/>
        <pc:sldMkLst>
          <pc:docMk/>
          <pc:sldMk cId="2047914259" sldId="398"/>
        </pc:sldMkLst>
        <pc:spChg chg="mod">
          <ac:chgData name="Danilo Bórquez Paredes" userId="a389b8938e5de1e4" providerId="LiveId" clId="{3224AF45-F991-497D-8714-25EF0ED60F7F}" dt="2020-03-19T19:22:32.125" v="80" actId="27636"/>
          <ac:spMkLst>
            <pc:docMk/>
            <pc:sldMk cId="2047914259" sldId="398"/>
            <ac:spMk id="13314" creationId="{00000000-0000-0000-0000-000000000000}"/>
          </ac:spMkLst>
        </pc:spChg>
        <pc:picChg chg="mod">
          <ac:chgData name="Danilo Bórquez Paredes" userId="a389b8938e5de1e4" providerId="LiveId" clId="{3224AF45-F991-497D-8714-25EF0ED60F7F}" dt="2020-03-19T22:23:36.909" v="230" actId="1076"/>
          <ac:picMkLst>
            <pc:docMk/>
            <pc:sldMk cId="2047914259" sldId="398"/>
            <ac:picMk id="5" creationId="{00000000-0000-0000-0000-000000000000}"/>
          </ac:picMkLst>
        </pc:picChg>
        <pc:picChg chg="mod">
          <ac:chgData name="Danilo Bórquez Paredes" userId="a389b8938e5de1e4" providerId="LiveId" clId="{3224AF45-F991-497D-8714-25EF0ED60F7F}" dt="2020-03-19T22:23:38.973" v="231" actId="1076"/>
          <ac:picMkLst>
            <pc:docMk/>
            <pc:sldMk cId="2047914259" sldId="398"/>
            <ac:picMk id="7" creationId="{00000000-0000-0000-0000-000000000000}"/>
          </ac:picMkLst>
        </pc:picChg>
      </pc:sldChg>
      <pc:sldChg chg="modSp add mod">
        <pc:chgData name="Danilo Bórquez Paredes" userId="a389b8938e5de1e4" providerId="LiveId" clId="{3224AF45-F991-497D-8714-25EF0ED60F7F}" dt="2020-03-19T22:31:04.760" v="371" actId="208"/>
        <pc:sldMkLst>
          <pc:docMk/>
          <pc:sldMk cId="3002500547" sldId="399"/>
        </pc:sldMkLst>
        <pc:spChg chg="mod">
          <ac:chgData name="Danilo Bórquez Paredes" userId="a389b8938e5de1e4" providerId="LiveId" clId="{3224AF45-F991-497D-8714-25EF0ED60F7F}" dt="2020-03-19T22:30:10.285" v="366" actId="207"/>
          <ac:spMkLst>
            <pc:docMk/>
            <pc:sldMk cId="3002500547" sldId="399"/>
            <ac:spMk id="2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30:33.243" v="368" actId="14100"/>
          <ac:spMkLst>
            <pc:docMk/>
            <pc:sldMk cId="3002500547" sldId="399"/>
            <ac:spMk id="1638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30:04.473" v="365" actId="207"/>
          <ac:spMkLst>
            <pc:docMk/>
            <pc:sldMk cId="3002500547" sldId="399"/>
            <ac:spMk id="16405" creationId="{00000000-0000-0000-0000-000000000000}"/>
          </ac:spMkLst>
        </pc:spChg>
        <pc:cxnChg chg="mod">
          <ac:chgData name="Danilo Bórquez Paredes" userId="a389b8938e5de1e4" providerId="LiveId" clId="{3224AF45-F991-497D-8714-25EF0ED60F7F}" dt="2020-03-19T22:31:01.404" v="370" actId="208"/>
          <ac:cxnSpMkLst>
            <pc:docMk/>
            <pc:sldMk cId="3002500547" sldId="399"/>
            <ac:cxnSpMk id="16399" creationId="{00000000-0000-0000-0000-000000000000}"/>
          </ac:cxnSpMkLst>
        </pc:cxnChg>
        <pc:cxnChg chg="mod">
          <ac:chgData name="Danilo Bórquez Paredes" userId="a389b8938e5de1e4" providerId="LiveId" clId="{3224AF45-F991-497D-8714-25EF0ED60F7F}" dt="2020-03-19T22:31:04.760" v="371" actId="208"/>
          <ac:cxnSpMkLst>
            <pc:docMk/>
            <pc:sldMk cId="3002500547" sldId="399"/>
            <ac:cxnSpMk id="16400" creationId="{00000000-0000-0000-0000-000000000000}"/>
          </ac:cxnSpMkLst>
        </pc:cxnChg>
        <pc:cxnChg chg="mod">
          <ac:chgData name="Danilo Bórquez Paredes" userId="a389b8938e5de1e4" providerId="LiveId" clId="{3224AF45-F991-497D-8714-25EF0ED60F7F}" dt="2020-03-19T22:30:47.354" v="369" actId="208"/>
          <ac:cxnSpMkLst>
            <pc:docMk/>
            <pc:sldMk cId="3002500547" sldId="399"/>
            <ac:cxnSpMk id="16404" creationId="{00000000-0000-0000-0000-000000000000}"/>
          </ac:cxnSpMkLst>
        </pc:cxnChg>
      </pc:sldChg>
      <pc:sldChg chg="modSp add mod">
        <pc:chgData name="Danilo Bórquez Paredes" userId="a389b8938e5de1e4" providerId="LiveId" clId="{3224AF45-F991-497D-8714-25EF0ED60F7F}" dt="2020-03-19T22:28:51.821" v="353" actId="207"/>
        <pc:sldMkLst>
          <pc:docMk/>
          <pc:sldMk cId="1106584991" sldId="400"/>
        </pc:sldMkLst>
        <pc:spChg chg="mod">
          <ac:chgData name="Danilo Bórquez Paredes" userId="a389b8938e5de1e4" providerId="LiveId" clId="{3224AF45-F991-497D-8714-25EF0ED60F7F}" dt="2020-03-19T22:28:51.821" v="353" actId="207"/>
          <ac:spMkLst>
            <pc:docMk/>
            <pc:sldMk cId="1106584991" sldId="400"/>
            <ac:spMk id="4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8:37.370" v="349" actId="1076"/>
          <ac:spMkLst>
            <pc:docMk/>
            <pc:sldMk cId="1106584991" sldId="400"/>
            <ac:spMk id="22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2:28:32.086" v="348" actId="27636"/>
          <ac:spMkLst>
            <pc:docMk/>
            <pc:sldMk cId="1106584991" sldId="400"/>
            <ac:spMk id="16386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2:29:51.836" v="364" actId="47"/>
        <pc:sldMkLst>
          <pc:docMk/>
          <pc:sldMk cId="802315560" sldId="401"/>
        </pc:sldMkLst>
        <pc:spChg chg="mod">
          <ac:chgData name="Danilo Bórquez Paredes" userId="a389b8938e5de1e4" providerId="LiveId" clId="{3224AF45-F991-497D-8714-25EF0ED60F7F}" dt="2020-03-19T19:22:32.153" v="85" actId="27636"/>
          <ac:spMkLst>
            <pc:docMk/>
            <pc:sldMk cId="802315560" sldId="401"/>
            <ac:spMk id="16386" creationId="{00000000-0000-0000-0000-000000000000}"/>
          </ac:spMkLst>
        </pc:spChg>
      </pc:sldChg>
      <pc:sldChg chg="add del">
        <pc:chgData name="Danilo Bórquez Paredes" userId="a389b8938e5de1e4" providerId="LiveId" clId="{3224AF45-F991-497D-8714-25EF0ED60F7F}" dt="2020-03-19T23:07:26.374" v="610" actId="47"/>
        <pc:sldMkLst>
          <pc:docMk/>
          <pc:sldMk cId="1986321402" sldId="402"/>
        </pc:sldMkLst>
      </pc:sldChg>
      <pc:sldChg chg="modSp add mod">
        <pc:chgData name="Danilo Bórquez Paredes" userId="a389b8938e5de1e4" providerId="LiveId" clId="{3224AF45-F991-497D-8714-25EF0ED60F7F}" dt="2020-03-19T23:07:42.201" v="612" actId="207"/>
        <pc:sldMkLst>
          <pc:docMk/>
          <pc:sldMk cId="3587844489" sldId="403"/>
        </pc:sldMkLst>
        <pc:spChg chg="mod">
          <ac:chgData name="Danilo Bórquez Paredes" userId="a389b8938e5de1e4" providerId="LiveId" clId="{3224AF45-F991-497D-8714-25EF0ED60F7F}" dt="2020-03-19T23:07:42.201" v="612" actId="207"/>
          <ac:spMkLst>
            <pc:docMk/>
            <pc:sldMk cId="3587844489" sldId="403"/>
            <ac:spMk id="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7:42.201" v="612" actId="207"/>
          <ac:spMkLst>
            <pc:docMk/>
            <pc:sldMk cId="3587844489" sldId="403"/>
            <ac:spMk id="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7:42.201" v="612" actId="207"/>
          <ac:spMkLst>
            <pc:docMk/>
            <pc:sldMk cId="3587844489" sldId="403"/>
            <ac:spMk id="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7:42.201" v="612" actId="207"/>
          <ac:spMkLst>
            <pc:docMk/>
            <pc:sldMk cId="3587844489" sldId="403"/>
            <ac:spMk id="1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7:34.257" v="611" actId="1076"/>
          <ac:spMkLst>
            <pc:docMk/>
            <pc:sldMk cId="3587844489" sldId="403"/>
            <ac:spMk id="9220" creationId="{00000000-0000-0000-0000-000000000000}"/>
          </ac:spMkLst>
        </pc:spChg>
      </pc:sldChg>
      <pc:sldChg chg="modSp add del mod">
        <pc:chgData name="Danilo Bórquez Paredes" userId="a389b8938e5de1e4" providerId="LiveId" clId="{3224AF45-F991-497D-8714-25EF0ED60F7F}" dt="2020-03-19T23:08:49.980" v="618" actId="47"/>
        <pc:sldMkLst>
          <pc:docMk/>
          <pc:sldMk cId="1266823622" sldId="404"/>
        </pc:sldMkLst>
        <pc:spChg chg="mod">
          <ac:chgData name="Danilo Bórquez Paredes" userId="a389b8938e5de1e4" providerId="LiveId" clId="{3224AF45-F991-497D-8714-25EF0ED60F7F}" dt="2020-03-19T23:07:56.083" v="613" actId="207"/>
          <ac:spMkLst>
            <pc:docMk/>
            <pc:sldMk cId="1266823622" sldId="404"/>
            <ac:spMk id="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7:56.083" v="613" actId="207"/>
          <ac:spMkLst>
            <pc:docMk/>
            <pc:sldMk cId="1266823622" sldId="404"/>
            <ac:spMk id="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7:56.083" v="613" actId="207"/>
          <ac:spMkLst>
            <pc:docMk/>
            <pc:sldMk cId="1266823622" sldId="404"/>
            <ac:spMk id="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7:56.083" v="613" actId="207"/>
          <ac:spMkLst>
            <pc:docMk/>
            <pc:sldMk cId="1266823622" sldId="404"/>
            <ac:spMk id="10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08:22.775" v="616" actId="1076"/>
          <ac:spMkLst>
            <pc:docMk/>
            <pc:sldMk cId="1266823622" sldId="404"/>
            <ac:spMk id="9220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19T23:28:20.828" v="636" actId="14100"/>
        <pc:sldMkLst>
          <pc:docMk/>
          <pc:sldMk cId="786109146" sldId="405"/>
        </pc:sldMkLst>
        <pc:spChg chg="mod">
          <ac:chgData name="Danilo Bórquez Paredes" userId="a389b8938e5de1e4" providerId="LiveId" clId="{3224AF45-F991-497D-8714-25EF0ED60F7F}" dt="2020-03-19T23:12:31.855" v="624" actId="1076"/>
          <ac:spMkLst>
            <pc:docMk/>
            <pc:sldMk cId="786109146" sldId="405"/>
            <ac:spMk id="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28:20.828" v="636" actId="14100"/>
          <ac:spMkLst>
            <pc:docMk/>
            <pc:sldMk cId="786109146" sldId="405"/>
            <ac:spMk id="34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19T23:13:12.148" v="629" actId="1076"/>
        <pc:sldMkLst>
          <pc:docMk/>
          <pc:sldMk cId="3829222199" sldId="406"/>
        </pc:sldMkLst>
        <pc:spChg chg="mod">
          <ac:chgData name="Danilo Bórquez Paredes" userId="a389b8938e5de1e4" providerId="LiveId" clId="{3224AF45-F991-497D-8714-25EF0ED60F7F}" dt="2020-03-19T23:12:59.995" v="628" actId="1076"/>
          <ac:spMkLst>
            <pc:docMk/>
            <pc:sldMk cId="3829222199" sldId="406"/>
            <ac:spMk id="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3:12.148" v="629" actId="1076"/>
          <ac:spMkLst>
            <pc:docMk/>
            <pc:sldMk cId="3829222199" sldId="406"/>
            <ac:spMk id="4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12:50.530" v="627" actId="1076"/>
          <ac:spMkLst>
            <pc:docMk/>
            <pc:sldMk cId="3829222199" sldId="406"/>
            <ac:spMk id="34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20T14:55:33.634" v="684" actId="1076"/>
        <pc:sldMkLst>
          <pc:docMk/>
          <pc:sldMk cId="2024631022" sldId="407"/>
        </pc:sldMkLst>
        <pc:spChg chg="mod">
          <ac:chgData name="Danilo Bórquez Paredes" userId="a389b8938e5de1e4" providerId="LiveId" clId="{3224AF45-F991-497D-8714-25EF0ED60F7F}" dt="2020-03-20T14:55:33.634" v="684" actId="1076"/>
          <ac:spMkLst>
            <pc:docMk/>
            <pc:sldMk cId="2024631022" sldId="407"/>
            <ac:spMk id="16388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30:19.635" v="647" actId="207"/>
          <ac:spMkLst>
            <pc:docMk/>
            <pc:sldMk cId="2024631022" sldId="407"/>
            <ac:spMk id="16390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19T23:30:51.122" v="650" actId="1076"/>
        <pc:sldMkLst>
          <pc:docMk/>
          <pc:sldMk cId="500432649" sldId="408"/>
        </pc:sldMkLst>
        <pc:spChg chg="mod">
          <ac:chgData name="Danilo Bórquez Paredes" userId="a389b8938e5de1e4" providerId="LiveId" clId="{3224AF45-F991-497D-8714-25EF0ED60F7F}" dt="2020-03-19T23:30:51.122" v="650" actId="1076"/>
          <ac:spMkLst>
            <pc:docMk/>
            <pc:sldMk cId="500432649" sldId="408"/>
            <ac:spMk id="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30:47.184" v="649" actId="1076"/>
          <ac:spMkLst>
            <pc:docMk/>
            <pc:sldMk cId="500432649" sldId="408"/>
            <ac:spMk id="16388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19T23:31:15.581" v="653" actId="207"/>
        <pc:sldMkLst>
          <pc:docMk/>
          <pc:sldMk cId="1378750000" sldId="409"/>
        </pc:sldMkLst>
        <pc:spChg chg="mod">
          <ac:chgData name="Danilo Bórquez Paredes" userId="a389b8938e5de1e4" providerId="LiveId" clId="{3224AF45-F991-497D-8714-25EF0ED60F7F}" dt="2020-03-19T23:31:08.539" v="652" actId="1076"/>
          <ac:spMkLst>
            <pc:docMk/>
            <pc:sldMk cId="1378750000" sldId="409"/>
            <ac:spMk id="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31:15.581" v="653" actId="207"/>
          <ac:spMkLst>
            <pc:docMk/>
            <pc:sldMk cId="1378750000" sldId="409"/>
            <ac:spMk id="4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31:15.581" v="653" actId="207"/>
          <ac:spMkLst>
            <pc:docMk/>
            <pc:sldMk cId="1378750000" sldId="409"/>
            <ac:spMk id="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31:15.581" v="653" actId="207"/>
          <ac:spMkLst>
            <pc:docMk/>
            <pc:sldMk cId="1378750000" sldId="409"/>
            <ac:spMk id="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30:58.322" v="651" actId="1076"/>
          <ac:spMkLst>
            <pc:docMk/>
            <pc:sldMk cId="1378750000" sldId="409"/>
            <ac:spMk id="16388" creationId="{00000000-0000-0000-0000-000000000000}"/>
          </ac:spMkLst>
        </pc:spChg>
      </pc:sldChg>
      <pc:sldChg chg="add del">
        <pc:chgData name="Danilo Bórquez Paredes" userId="a389b8938e5de1e4" providerId="LiveId" clId="{3224AF45-F991-497D-8714-25EF0ED60F7F}" dt="2020-03-19T23:31:29.445" v="655" actId="47"/>
        <pc:sldMkLst>
          <pc:docMk/>
          <pc:sldMk cId="2614455265" sldId="410"/>
        </pc:sldMkLst>
      </pc:sldChg>
      <pc:sldChg chg="modSp add mod">
        <pc:chgData name="Danilo Bórquez Paredes" userId="a389b8938e5de1e4" providerId="LiveId" clId="{3224AF45-F991-497D-8714-25EF0ED60F7F}" dt="2020-03-19T23:32:22.333" v="659" actId="207"/>
        <pc:sldMkLst>
          <pc:docMk/>
          <pc:sldMk cId="3844679157" sldId="411"/>
        </pc:sldMkLst>
        <pc:spChg chg="mod">
          <ac:chgData name="Danilo Bórquez Paredes" userId="a389b8938e5de1e4" providerId="LiveId" clId="{3224AF45-F991-497D-8714-25EF0ED60F7F}" dt="2020-03-19T23:31:47.569" v="657" actId="1076"/>
          <ac:spMkLst>
            <pc:docMk/>
            <pc:sldMk cId="3844679157" sldId="411"/>
            <ac:spMk id="3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32:22.333" v="659" actId="207"/>
          <ac:spMkLst>
            <pc:docMk/>
            <pc:sldMk cId="3844679157" sldId="411"/>
            <ac:spMk id="4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32:22.333" v="659" actId="207"/>
          <ac:spMkLst>
            <pc:docMk/>
            <pc:sldMk cId="3844679157" sldId="411"/>
            <ac:spMk id="6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32:22.333" v="659" actId="207"/>
          <ac:spMkLst>
            <pc:docMk/>
            <pc:sldMk cId="3844679157" sldId="411"/>
            <ac:spMk id="7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31:50.849" v="658" actId="1076"/>
          <ac:spMkLst>
            <pc:docMk/>
            <pc:sldMk cId="3844679157" sldId="411"/>
            <ac:spMk id="16388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19T23:34:18.602" v="672" actId="1076"/>
        <pc:sldMkLst>
          <pc:docMk/>
          <pc:sldMk cId="4255173932" sldId="412"/>
        </pc:sldMkLst>
        <pc:spChg chg="mod">
          <ac:chgData name="Danilo Bórquez Paredes" userId="a389b8938e5de1e4" providerId="LiveId" clId="{3224AF45-F991-497D-8714-25EF0ED60F7F}" dt="2020-03-19T23:33:00.951" v="663" actId="207"/>
          <ac:spMkLst>
            <pc:docMk/>
            <pc:sldMk cId="4255173932" sldId="412"/>
            <ac:spMk id="5" creationId="{00000000-0000-0000-0000-000000000000}"/>
          </ac:spMkLst>
        </pc:spChg>
        <pc:spChg chg="mod">
          <ac:chgData name="Danilo Bórquez Paredes" userId="a389b8938e5de1e4" providerId="LiveId" clId="{3224AF45-F991-497D-8714-25EF0ED60F7F}" dt="2020-03-19T23:34:18.602" v="672" actId="1076"/>
          <ac:spMkLst>
            <pc:docMk/>
            <pc:sldMk cId="4255173932" sldId="412"/>
            <ac:spMk id="16388" creationId="{00000000-0000-0000-0000-000000000000}"/>
          </ac:spMkLst>
        </pc:spChg>
      </pc:sldChg>
      <pc:sldChg chg="addSp delSp add mod modAnim">
        <pc:chgData name="Danilo Bórquez Paredes" userId="a389b8938e5de1e4" providerId="LiveId" clId="{3224AF45-F991-497D-8714-25EF0ED60F7F}" dt="2020-03-19T19:33:22.051" v="185"/>
        <pc:sldMkLst>
          <pc:docMk/>
          <pc:sldMk cId="1147257278" sldId="413"/>
        </pc:sldMkLst>
        <pc:spChg chg="del">
          <ac:chgData name="Danilo Bórquez Paredes" userId="a389b8938e5de1e4" providerId="LiveId" clId="{3224AF45-F991-497D-8714-25EF0ED60F7F}" dt="2020-03-19T19:27:45.731" v="131" actId="478"/>
          <ac:spMkLst>
            <pc:docMk/>
            <pc:sldMk cId="1147257278" sldId="413"/>
            <ac:spMk id="12" creationId="{00000000-0000-0000-0000-000000000000}"/>
          </ac:spMkLst>
        </pc:spChg>
        <pc:spChg chg="add">
          <ac:chgData name="Danilo Bórquez Paredes" userId="a389b8938e5de1e4" providerId="LiveId" clId="{3224AF45-F991-497D-8714-25EF0ED60F7F}" dt="2020-03-19T19:27:46.195" v="132"/>
          <ac:spMkLst>
            <pc:docMk/>
            <pc:sldMk cId="1147257278" sldId="413"/>
            <ac:spMk id="19" creationId="{E3CA272E-7F2E-4931-B803-BF35B075CFCC}"/>
          </ac:spMkLst>
        </pc:spChg>
      </pc:sldChg>
      <pc:sldChg chg="addSp delSp modSp add mod modAnim">
        <pc:chgData name="Danilo Bórquez Paredes" userId="a389b8938e5de1e4" providerId="LiveId" clId="{3224AF45-F991-497D-8714-25EF0ED60F7F}" dt="2020-03-19T22:25:38.347" v="247" actId="1076"/>
        <pc:sldMkLst>
          <pc:docMk/>
          <pc:sldMk cId="1160323017" sldId="414"/>
        </pc:sldMkLst>
        <pc:spChg chg="del">
          <ac:chgData name="Danilo Bórquez Paredes" userId="a389b8938e5de1e4" providerId="LiveId" clId="{3224AF45-F991-497D-8714-25EF0ED60F7F}" dt="2020-03-19T22:25:25.236" v="244" actId="478"/>
          <ac:spMkLst>
            <pc:docMk/>
            <pc:sldMk cId="1160323017" sldId="414"/>
            <ac:spMk id="4" creationId="{00000000-0000-0000-0000-000000000000}"/>
          </ac:spMkLst>
        </pc:spChg>
        <pc:spChg chg="add mod">
          <ac:chgData name="Danilo Bórquez Paredes" userId="a389b8938e5de1e4" providerId="LiveId" clId="{3224AF45-F991-497D-8714-25EF0ED60F7F}" dt="2020-03-19T22:25:35.705" v="246" actId="1076"/>
          <ac:spMkLst>
            <pc:docMk/>
            <pc:sldMk cId="1160323017" sldId="414"/>
            <ac:spMk id="7" creationId="{5188A8FF-E082-433C-A353-22531489790F}"/>
          </ac:spMkLst>
        </pc:spChg>
        <pc:grpChg chg="add mod">
          <ac:chgData name="Danilo Bórquez Paredes" userId="a389b8938e5de1e4" providerId="LiveId" clId="{3224AF45-F991-497D-8714-25EF0ED60F7F}" dt="2020-03-19T22:25:38.347" v="247" actId="1076"/>
          <ac:grpSpMkLst>
            <pc:docMk/>
            <pc:sldMk cId="1160323017" sldId="414"/>
            <ac:grpSpMk id="8" creationId="{D6BCB660-0F1E-448E-94AB-1D1DFA9D9DA5}"/>
          </ac:grpSpMkLst>
        </pc:grpChg>
      </pc:sldChg>
      <pc:sldChg chg="addSp delSp modSp add mod">
        <pc:chgData name="Danilo Bórquez Paredes" userId="a389b8938e5de1e4" providerId="LiveId" clId="{3224AF45-F991-497D-8714-25EF0ED60F7F}" dt="2020-03-19T22:29:30.298" v="363" actId="1076"/>
        <pc:sldMkLst>
          <pc:docMk/>
          <pc:sldMk cId="3010765451" sldId="415"/>
        </pc:sldMkLst>
        <pc:spChg chg="del mod">
          <ac:chgData name="Danilo Bórquez Paredes" userId="a389b8938e5de1e4" providerId="LiveId" clId="{3224AF45-F991-497D-8714-25EF0ED60F7F}" dt="2020-03-19T22:29:10.468" v="356" actId="478"/>
          <ac:spMkLst>
            <pc:docMk/>
            <pc:sldMk cId="3010765451" sldId="415"/>
            <ac:spMk id="4" creationId="{00000000-0000-0000-0000-000000000000}"/>
          </ac:spMkLst>
        </pc:spChg>
        <pc:spChg chg="add mod">
          <ac:chgData name="Danilo Bórquez Paredes" userId="a389b8938e5de1e4" providerId="LiveId" clId="{3224AF45-F991-497D-8714-25EF0ED60F7F}" dt="2020-03-19T22:29:25.955" v="362" actId="207"/>
          <ac:spMkLst>
            <pc:docMk/>
            <pc:sldMk cId="3010765451" sldId="415"/>
            <ac:spMk id="8" creationId="{B2862991-E9F8-45E6-AA8F-5A362FFDFE6E}"/>
          </ac:spMkLst>
        </pc:spChg>
        <pc:picChg chg="add mod">
          <ac:chgData name="Danilo Bórquez Paredes" userId="a389b8938e5de1e4" providerId="LiveId" clId="{3224AF45-F991-497D-8714-25EF0ED60F7F}" dt="2020-03-19T22:29:30.298" v="363" actId="1076"/>
          <ac:picMkLst>
            <pc:docMk/>
            <pc:sldMk cId="3010765451" sldId="415"/>
            <ac:picMk id="7" creationId="{663A6867-2C8F-4CCD-8FBA-1E5443956A97}"/>
          </ac:picMkLst>
        </pc:picChg>
      </pc:sldChg>
      <pc:sldChg chg="addSp modSp add mod">
        <pc:chgData name="Danilo Bórquez Paredes" userId="a389b8938e5de1e4" providerId="LiveId" clId="{3224AF45-F991-497D-8714-25EF0ED60F7F}" dt="2020-03-19T22:34:36.011" v="381" actId="207"/>
        <pc:sldMkLst>
          <pc:docMk/>
          <pc:sldMk cId="3080722071" sldId="416"/>
        </pc:sldMkLst>
        <pc:spChg chg="add mod">
          <ac:chgData name="Danilo Bórquez Paredes" userId="a389b8938e5de1e4" providerId="LiveId" clId="{3224AF45-F991-497D-8714-25EF0ED60F7F}" dt="2020-03-19T22:34:36.011" v="381" actId="207"/>
          <ac:spMkLst>
            <pc:docMk/>
            <pc:sldMk cId="3080722071" sldId="416"/>
            <ac:spMk id="14" creationId="{1B1AC4BF-05A1-4C24-BAB5-B884406FA40D}"/>
          </ac:spMkLst>
        </pc:spChg>
        <pc:spChg chg="mod">
          <ac:chgData name="Danilo Bórquez Paredes" userId="a389b8938e5de1e4" providerId="LiveId" clId="{3224AF45-F991-497D-8714-25EF0ED60F7F}" dt="2020-03-19T22:33:38.828" v="377" actId="20577"/>
          <ac:spMkLst>
            <pc:docMk/>
            <pc:sldMk cId="3080722071" sldId="416"/>
            <ac:spMk id="18436" creationId="{00000000-0000-0000-0000-000000000000}"/>
          </ac:spMkLst>
        </pc:spChg>
        <pc:cxnChg chg="add mod">
          <ac:chgData name="Danilo Bórquez Paredes" userId="a389b8938e5de1e4" providerId="LiveId" clId="{3224AF45-F991-497D-8714-25EF0ED60F7F}" dt="2020-03-19T22:34:36.011" v="381" actId="207"/>
          <ac:cxnSpMkLst>
            <pc:docMk/>
            <pc:sldMk cId="3080722071" sldId="416"/>
            <ac:cxnSpMk id="13" creationId="{E26FDCD8-E907-4C72-88A2-D1C06222B494}"/>
          </ac:cxnSpMkLst>
        </pc:cxnChg>
        <pc:cxnChg chg="add mod">
          <ac:chgData name="Danilo Bórquez Paredes" userId="a389b8938e5de1e4" providerId="LiveId" clId="{3224AF45-F991-497D-8714-25EF0ED60F7F}" dt="2020-03-19T22:34:36.011" v="381" actId="207"/>
          <ac:cxnSpMkLst>
            <pc:docMk/>
            <pc:sldMk cId="3080722071" sldId="416"/>
            <ac:cxnSpMk id="15" creationId="{C542B7A2-9621-4E4D-B16E-E5F71107A514}"/>
          </ac:cxnSpMkLst>
        </pc:cxnChg>
      </pc:sldChg>
      <pc:sldChg chg="addSp delSp modSp add mod">
        <pc:chgData name="Danilo Bórquez Paredes" userId="a389b8938e5de1e4" providerId="LiveId" clId="{3224AF45-F991-497D-8714-25EF0ED60F7F}" dt="2020-03-19T22:35:51.327" v="395" actId="20577"/>
        <pc:sldMkLst>
          <pc:docMk/>
          <pc:sldMk cId="3979488792" sldId="417"/>
        </pc:sldMkLst>
        <pc:spChg chg="del">
          <ac:chgData name="Danilo Bórquez Paredes" userId="a389b8938e5de1e4" providerId="LiveId" clId="{3224AF45-F991-497D-8714-25EF0ED60F7F}" dt="2020-03-19T22:35:15.302" v="384" actId="478"/>
          <ac:spMkLst>
            <pc:docMk/>
            <pc:sldMk cId="3979488792" sldId="417"/>
            <ac:spMk id="14" creationId="{1B1AC4BF-05A1-4C24-BAB5-B884406FA40D}"/>
          </ac:spMkLst>
        </pc:spChg>
        <pc:spChg chg="add mod">
          <ac:chgData name="Danilo Bórquez Paredes" userId="a389b8938e5de1e4" providerId="LiveId" clId="{3224AF45-F991-497D-8714-25EF0ED60F7F}" dt="2020-03-19T22:35:40.206" v="389" actId="207"/>
          <ac:spMkLst>
            <pc:docMk/>
            <pc:sldMk cId="3979488792" sldId="417"/>
            <ac:spMk id="17" creationId="{99A06138-8314-4B8C-8BA1-2E43B09BBB5A}"/>
          </ac:spMkLst>
        </pc:spChg>
        <pc:graphicFrameChg chg="modGraphic">
          <ac:chgData name="Danilo Bórquez Paredes" userId="a389b8938e5de1e4" providerId="LiveId" clId="{3224AF45-F991-497D-8714-25EF0ED60F7F}" dt="2020-03-19T22:35:51.327" v="395" actId="20577"/>
          <ac:graphicFrameMkLst>
            <pc:docMk/>
            <pc:sldMk cId="3979488792" sldId="417"/>
            <ac:graphicFrameMk id="23" creationId="{00000000-0000-0000-0000-000000000000}"/>
          </ac:graphicFrameMkLst>
        </pc:graphicFrameChg>
        <pc:cxnChg chg="del">
          <ac:chgData name="Danilo Bórquez Paredes" userId="a389b8938e5de1e4" providerId="LiveId" clId="{3224AF45-F991-497D-8714-25EF0ED60F7F}" dt="2020-03-19T22:35:18.056" v="386" actId="478"/>
          <ac:cxnSpMkLst>
            <pc:docMk/>
            <pc:sldMk cId="3979488792" sldId="417"/>
            <ac:cxnSpMk id="13" creationId="{E26FDCD8-E907-4C72-88A2-D1C06222B494}"/>
          </ac:cxnSpMkLst>
        </pc:cxnChg>
        <pc:cxnChg chg="del">
          <ac:chgData name="Danilo Bórquez Paredes" userId="a389b8938e5de1e4" providerId="LiveId" clId="{3224AF45-F991-497D-8714-25EF0ED60F7F}" dt="2020-03-19T22:35:16.933" v="385" actId="478"/>
          <ac:cxnSpMkLst>
            <pc:docMk/>
            <pc:sldMk cId="3979488792" sldId="417"/>
            <ac:cxnSpMk id="15" creationId="{C542B7A2-9621-4E4D-B16E-E5F71107A514}"/>
          </ac:cxnSpMkLst>
        </pc:cxnChg>
        <pc:cxnChg chg="add mod">
          <ac:chgData name="Danilo Bórquez Paredes" userId="a389b8938e5de1e4" providerId="LiveId" clId="{3224AF45-F991-497D-8714-25EF0ED60F7F}" dt="2020-03-19T22:35:40.206" v="389" actId="207"/>
          <ac:cxnSpMkLst>
            <pc:docMk/>
            <pc:sldMk cId="3979488792" sldId="417"/>
            <ac:cxnSpMk id="16" creationId="{C2623176-3641-4B8D-9F61-89A82190EB63}"/>
          </ac:cxnSpMkLst>
        </pc:cxnChg>
        <pc:cxnChg chg="add mod">
          <ac:chgData name="Danilo Bórquez Paredes" userId="a389b8938e5de1e4" providerId="LiveId" clId="{3224AF45-F991-497D-8714-25EF0ED60F7F}" dt="2020-03-19T22:35:40.206" v="389" actId="207"/>
          <ac:cxnSpMkLst>
            <pc:docMk/>
            <pc:sldMk cId="3979488792" sldId="417"/>
            <ac:cxnSpMk id="18" creationId="{F29FFCF9-BF18-47AA-8D52-8315F9B04CA7}"/>
          </ac:cxnSpMkLst>
        </pc:cxnChg>
      </pc:sldChg>
      <pc:sldChg chg="addSp delSp modSp add mod">
        <pc:chgData name="Danilo Bórquez Paredes" userId="a389b8938e5de1e4" providerId="LiveId" clId="{3224AF45-F991-497D-8714-25EF0ED60F7F}" dt="2020-03-19T22:38:51.037" v="434" actId="14100"/>
        <pc:sldMkLst>
          <pc:docMk/>
          <pc:sldMk cId="3775817868" sldId="418"/>
        </pc:sldMkLst>
        <pc:spChg chg="del">
          <ac:chgData name="Danilo Bórquez Paredes" userId="a389b8938e5de1e4" providerId="LiveId" clId="{3224AF45-F991-497D-8714-25EF0ED60F7F}" dt="2020-03-19T22:36:54.237" v="401" actId="478"/>
          <ac:spMkLst>
            <pc:docMk/>
            <pc:sldMk cId="3775817868" sldId="418"/>
            <ac:spMk id="17" creationId="{99A06138-8314-4B8C-8BA1-2E43B09BBB5A}"/>
          </ac:spMkLst>
        </pc:spChg>
        <pc:spChg chg="add mod">
          <ac:chgData name="Danilo Bórquez Paredes" userId="a389b8938e5de1e4" providerId="LiveId" clId="{3224AF45-F991-497D-8714-25EF0ED60F7F}" dt="2020-03-19T22:38:10.222" v="410" actId="1076"/>
          <ac:spMkLst>
            <pc:docMk/>
            <pc:sldMk cId="3775817868" sldId="418"/>
            <ac:spMk id="20" creationId="{3CBDBFFB-F0B9-416A-B441-B43DAD617269}"/>
          </ac:spMkLst>
        </pc:spChg>
        <pc:spChg chg="add mod">
          <ac:chgData name="Danilo Bórquez Paredes" userId="a389b8938e5de1e4" providerId="LiveId" clId="{3224AF45-F991-497D-8714-25EF0ED60F7F}" dt="2020-03-19T22:38:51.037" v="434" actId="14100"/>
          <ac:spMkLst>
            <pc:docMk/>
            <pc:sldMk cId="3775817868" sldId="418"/>
            <ac:spMk id="21" creationId="{513BDF87-BEF2-4919-81DF-2578A340C663}"/>
          </ac:spMkLst>
        </pc:spChg>
        <pc:spChg chg="mod">
          <ac:chgData name="Danilo Bórquez Paredes" userId="a389b8938e5de1e4" providerId="LiveId" clId="{3224AF45-F991-497D-8714-25EF0ED60F7F}" dt="2020-03-19T22:36:36.577" v="400" actId="207"/>
          <ac:spMkLst>
            <pc:docMk/>
            <pc:sldMk cId="3775817868" sldId="418"/>
            <ac:spMk id="18436" creationId="{00000000-0000-0000-0000-000000000000}"/>
          </ac:spMkLst>
        </pc:spChg>
        <pc:cxnChg chg="del mod">
          <ac:chgData name="Danilo Bórquez Paredes" userId="a389b8938e5de1e4" providerId="LiveId" clId="{3224AF45-F991-497D-8714-25EF0ED60F7F}" dt="2020-03-19T22:36:55.285" v="402" actId="478"/>
          <ac:cxnSpMkLst>
            <pc:docMk/>
            <pc:sldMk cId="3775817868" sldId="418"/>
            <ac:cxnSpMk id="16" creationId="{C2623176-3641-4B8D-9F61-89A82190EB63}"/>
          </ac:cxnSpMkLst>
        </pc:cxnChg>
        <pc:cxnChg chg="del mod">
          <ac:chgData name="Danilo Bórquez Paredes" userId="a389b8938e5de1e4" providerId="LiveId" clId="{3224AF45-F991-497D-8714-25EF0ED60F7F}" dt="2020-03-19T22:36:56.357" v="403" actId="478"/>
          <ac:cxnSpMkLst>
            <pc:docMk/>
            <pc:sldMk cId="3775817868" sldId="418"/>
            <ac:cxnSpMk id="18" creationId="{F29FFCF9-BF18-47AA-8D52-8315F9B04CA7}"/>
          </ac:cxnSpMkLst>
        </pc:cxnChg>
        <pc:cxnChg chg="add mod">
          <ac:chgData name="Danilo Bórquez Paredes" userId="a389b8938e5de1e4" providerId="LiveId" clId="{3224AF45-F991-497D-8714-25EF0ED60F7F}" dt="2020-03-19T22:38:10.222" v="410" actId="1076"/>
          <ac:cxnSpMkLst>
            <pc:docMk/>
            <pc:sldMk cId="3775817868" sldId="418"/>
            <ac:cxnSpMk id="19" creationId="{CA680108-7D4D-4F29-852C-3DFC86B0673B}"/>
          </ac:cxnSpMkLst>
        </pc:cxnChg>
      </pc:sldChg>
      <pc:sldChg chg="addSp delSp modSp add mod">
        <pc:chgData name="Danilo Bórquez Paredes" userId="a389b8938e5de1e4" providerId="LiveId" clId="{3224AF45-F991-497D-8714-25EF0ED60F7F}" dt="2020-03-20T14:54:41.426" v="678" actId="207"/>
        <pc:sldMkLst>
          <pc:docMk/>
          <pc:sldMk cId="103517443" sldId="419"/>
        </pc:sldMkLst>
        <pc:spChg chg="add mod">
          <ac:chgData name="Danilo Bórquez Paredes" userId="a389b8938e5de1e4" providerId="LiveId" clId="{3224AF45-F991-497D-8714-25EF0ED60F7F}" dt="2020-03-19T22:40:36.852" v="442" actId="1076"/>
          <ac:spMkLst>
            <pc:docMk/>
            <pc:sldMk cId="103517443" sldId="419"/>
            <ac:spMk id="16" creationId="{FE34D534-611D-4A8B-AEF8-7D343D6FAFD7}"/>
          </ac:spMkLst>
        </pc:spChg>
        <pc:spChg chg="add mod">
          <ac:chgData name="Danilo Bórquez Paredes" userId="a389b8938e5de1e4" providerId="LiveId" clId="{3224AF45-F991-497D-8714-25EF0ED60F7F}" dt="2020-03-19T22:41:09.119" v="450" actId="1076"/>
          <ac:spMkLst>
            <pc:docMk/>
            <pc:sldMk cId="103517443" sldId="419"/>
            <ac:spMk id="18" creationId="{A8B62833-2760-4A37-94D4-A469DCB16E00}"/>
          </ac:spMkLst>
        </pc:spChg>
        <pc:spChg chg="del">
          <ac:chgData name="Danilo Bórquez Paredes" userId="a389b8938e5de1e4" providerId="LiveId" clId="{3224AF45-F991-497D-8714-25EF0ED60F7F}" dt="2020-03-19T22:40:04.424" v="438" actId="478"/>
          <ac:spMkLst>
            <pc:docMk/>
            <pc:sldMk cId="103517443" sldId="419"/>
            <ac:spMk id="20" creationId="{3CBDBFFB-F0B9-416A-B441-B43DAD617269}"/>
          </ac:spMkLst>
        </pc:spChg>
        <pc:spChg chg="del">
          <ac:chgData name="Danilo Bórquez Paredes" userId="a389b8938e5de1e4" providerId="LiveId" clId="{3224AF45-F991-497D-8714-25EF0ED60F7F}" dt="2020-03-19T22:40:07.312" v="440" actId="478"/>
          <ac:spMkLst>
            <pc:docMk/>
            <pc:sldMk cId="103517443" sldId="419"/>
            <ac:spMk id="21" creationId="{513BDF87-BEF2-4919-81DF-2578A340C663}"/>
          </ac:spMkLst>
        </pc:spChg>
        <pc:spChg chg="add mod">
          <ac:chgData name="Danilo Bórquez Paredes" userId="a389b8938e5de1e4" providerId="LiveId" clId="{3224AF45-F991-497D-8714-25EF0ED60F7F}" dt="2020-03-19T22:41:09.119" v="450" actId="1076"/>
          <ac:spMkLst>
            <pc:docMk/>
            <pc:sldMk cId="103517443" sldId="419"/>
            <ac:spMk id="22" creationId="{545B7BA1-E4B6-4DD4-A451-A8B971DEF3C9}"/>
          </ac:spMkLst>
        </pc:spChg>
        <pc:spChg chg="add mod">
          <ac:chgData name="Danilo Bórquez Paredes" userId="a389b8938e5de1e4" providerId="LiveId" clId="{3224AF45-F991-497D-8714-25EF0ED60F7F}" dt="2020-03-19T22:41:18.255" v="451" actId="1076"/>
          <ac:spMkLst>
            <pc:docMk/>
            <pc:sldMk cId="103517443" sldId="419"/>
            <ac:spMk id="24" creationId="{77A5E488-6382-491E-A0CE-AF6EBC325083}"/>
          </ac:spMkLst>
        </pc:spChg>
        <pc:spChg chg="add mod">
          <ac:chgData name="Danilo Bórquez Paredes" userId="a389b8938e5de1e4" providerId="LiveId" clId="{3224AF45-F991-497D-8714-25EF0ED60F7F}" dt="2020-03-19T22:41:18.255" v="451" actId="1076"/>
          <ac:spMkLst>
            <pc:docMk/>
            <pc:sldMk cId="103517443" sldId="419"/>
            <ac:spMk id="25" creationId="{E2B9AAC5-B9DC-435E-A6BD-E4E981C9857B}"/>
          </ac:spMkLst>
        </pc:spChg>
        <pc:spChg chg="add mod">
          <ac:chgData name="Danilo Bórquez Paredes" userId="a389b8938e5de1e4" providerId="LiveId" clId="{3224AF45-F991-497D-8714-25EF0ED60F7F}" dt="2020-03-19T22:43:52.780" v="455" actId="20577"/>
          <ac:spMkLst>
            <pc:docMk/>
            <pc:sldMk cId="103517443" sldId="419"/>
            <ac:spMk id="27" creationId="{605136AE-3971-48B3-8583-353A4A30034C}"/>
          </ac:spMkLst>
        </pc:spChg>
        <pc:spChg chg="add mod">
          <ac:chgData name="Danilo Bórquez Paredes" userId="a389b8938e5de1e4" providerId="LiveId" clId="{3224AF45-F991-497D-8714-25EF0ED60F7F}" dt="2020-03-19T22:43:55.672" v="456" actId="20577"/>
          <ac:spMkLst>
            <pc:docMk/>
            <pc:sldMk cId="103517443" sldId="419"/>
            <ac:spMk id="28" creationId="{D169CACD-3D57-4566-9215-BB3B6E3C8578}"/>
          </ac:spMkLst>
        </pc:spChg>
        <pc:spChg chg="mod">
          <ac:chgData name="Danilo Bórquez Paredes" userId="a389b8938e5de1e4" providerId="LiveId" clId="{3224AF45-F991-497D-8714-25EF0ED60F7F}" dt="2020-03-20T14:54:41.426" v="678" actId="207"/>
          <ac:spMkLst>
            <pc:docMk/>
            <pc:sldMk cId="103517443" sldId="419"/>
            <ac:spMk id="18436" creationId="{00000000-0000-0000-0000-000000000000}"/>
          </ac:spMkLst>
        </pc:spChg>
        <pc:cxnChg chg="add mod">
          <ac:chgData name="Danilo Bórquez Paredes" userId="a389b8938e5de1e4" providerId="LiveId" clId="{3224AF45-F991-497D-8714-25EF0ED60F7F}" dt="2020-03-19T22:41:09.119" v="450" actId="1076"/>
          <ac:cxnSpMkLst>
            <pc:docMk/>
            <pc:sldMk cId="103517443" sldId="419"/>
            <ac:cxnSpMk id="17" creationId="{3E9584EA-C518-4101-A580-C7B87518E96F}"/>
          </ac:cxnSpMkLst>
        </pc:cxnChg>
        <pc:cxnChg chg="del">
          <ac:chgData name="Danilo Bórquez Paredes" userId="a389b8938e5de1e4" providerId="LiveId" clId="{3224AF45-F991-497D-8714-25EF0ED60F7F}" dt="2020-03-19T22:40:05.441" v="439" actId="478"/>
          <ac:cxnSpMkLst>
            <pc:docMk/>
            <pc:sldMk cId="103517443" sldId="419"/>
            <ac:cxnSpMk id="19" creationId="{CA680108-7D4D-4F29-852C-3DFC86B0673B}"/>
          </ac:cxnSpMkLst>
        </pc:cxnChg>
        <pc:cxnChg chg="add mod">
          <ac:chgData name="Danilo Bórquez Paredes" userId="a389b8938e5de1e4" providerId="LiveId" clId="{3224AF45-F991-497D-8714-25EF0ED60F7F}" dt="2020-03-19T22:41:18.255" v="451" actId="1076"/>
          <ac:cxnSpMkLst>
            <pc:docMk/>
            <pc:sldMk cId="103517443" sldId="419"/>
            <ac:cxnSpMk id="26" creationId="{178D6CCE-FCA5-4A76-A0E1-A30E53C02575}"/>
          </ac:cxnSpMkLst>
        </pc:cxnChg>
      </pc:sldChg>
      <pc:sldChg chg="addSp delSp modSp add mod">
        <pc:chgData name="Danilo Bórquez Paredes" userId="a389b8938e5de1e4" providerId="LiveId" clId="{3224AF45-F991-497D-8714-25EF0ED60F7F}" dt="2020-03-20T14:54:27.197" v="676" actId="207"/>
        <pc:sldMkLst>
          <pc:docMk/>
          <pc:sldMk cId="3142073020" sldId="420"/>
        </pc:sldMkLst>
        <pc:spChg chg="del">
          <ac:chgData name="Danilo Bórquez Paredes" userId="a389b8938e5de1e4" providerId="LiveId" clId="{3224AF45-F991-497D-8714-25EF0ED60F7F}" dt="2020-03-19T22:45:29.437" v="461" actId="478"/>
          <ac:spMkLst>
            <pc:docMk/>
            <pc:sldMk cId="3142073020" sldId="420"/>
            <ac:spMk id="18" creationId="{A8B62833-2760-4A37-94D4-A469DCB16E00}"/>
          </ac:spMkLst>
        </pc:spChg>
        <pc:spChg chg="del">
          <ac:chgData name="Danilo Bórquez Paredes" userId="a389b8938e5de1e4" providerId="LiveId" clId="{3224AF45-F991-497D-8714-25EF0ED60F7F}" dt="2020-03-19T22:46:10.265" v="470" actId="478"/>
          <ac:spMkLst>
            <pc:docMk/>
            <pc:sldMk cId="3142073020" sldId="420"/>
            <ac:spMk id="22" creationId="{545B7BA1-E4B6-4DD4-A451-A8B971DEF3C9}"/>
          </ac:spMkLst>
        </pc:spChg>
        <pc:spChg chg="del">
          <ac:chgData name="Danilo Bórquez Paredes" userId="a389b8938e5de1e4" providerId="LiveId" clId="{3224AF45-F991-497D-8714-25EF0ED60F7F}" dt="2020-03-19T22:46:11.529" v="471" actId="478"/>
          <ac:spMkLst>
            <pc:docMk/>
            <pc:sldMk cId="3142073020" sldId="420"/>
            <ac:spMk id="24" creationId="{77A5E488-6382-491E-A0CE-AF6EBC325083}"/>
          </ac:spMkLst>
        </pc:spChg>
        <pc:spChg chg="del">
          <ac:chgData name="Danilo Bórquez Paredes" userId="a389b8938e5de1e4" providerId="LiveId" clId="{3224AF45-F991-497D-8714-25EF0ED60F7F}" dt="2020-03-19T22:45:32.462" v="462" actId="478"/>
          <ac:spMkLst>
            <pc:docMk/>
            <pc:sldMk cId="3142073020" sldId="420"/>
            <ac:spMk id="25" creationId="{E2B9AAC5-B9DC-435E-A6BD-E4E981C9857B}"/>
          </ac:spMkLst>
        </pc:spChg>
        <pc:spChg chg="add mod">
          <ac:chgData name="Danilo Bórquez Paredes" userId="a389b8938e5de1e4" providerId="LiveId" clId="{3224AF45-F991-497D-8714-25EF0ED60F7F}" dt="2020-03-19T22:46:54.231" v="478" actId="1076"/>
          <ac:spMkLst>
            <pc:docMk/>
            <pc:sldMk cId="3142073020" sldId="420"/>
            <ac:spMk id="29" creationId="{D6CCF248-1DA0-412B-93E3-B2E7772A2524}"/>
          </ac:spMkLst>
        </pc:spChg>
        <pc:spChg chg="add mod">
          <ac:chgData name="Danilo Bórquez Paredes" userId="a389b8938e5de1e4" providerId="LiveId" clId="{3224AF45-F991-497D-8714-25EF0ED60F7F}" dt="2020-03-19T22:46:28.719" v="472" actId="1076"/>
          <ac:spMkLst>
            <pc:docMk/>
            <pc:sldMk cId="3142073020" sldId="420"/>
            <ac:spMk id="32" creationId="{B75B499B-0DE8-4BAD-90A8-81796D250CD6}"/>
          </ac:spMkLst>
        </pc:spChg>
        <pc:spChg chg="add mod">
          <ac:chgData name="Danilo Bórquez Paredes" userId="a389b8938e5de1e4" providerId="LiveId" clId="{3224AF45-F991-497D-8714-25EF0ED60F7F}" dt="2020-03-19T22:46:36.208" v="474" actId="14100"/>
          <ac:spMkLst>
            <pc:docMk/>
            <pc:sldMk cId="3142073020" sldId="420"/>
            <ac:spMk id="34" creationId="{2711F33C-640F-4AB9-9BD4-83D0F3C1763C}"/>
          </ac:spMkLst>
        </pc:spChg>
        <pc:spChg chg="mod">
          <ac:chgData name="Danilo Bórquez Paredes" userId="a389b8938e5de1e4" providerId="LiveId" clId="{3224AF45-F991-497D-8714-25EF0ED60F7F}" dt="2020-03-20T14:54:27.197" v="676" actId="207"/>
          <ac:spMkLst>
            <pc:docMk/>
            <pc:sldMk cId="3142073020" sldId="420"/>
            <ac:spMk id="18436" creationId="{00000000-0000-0000-0000-000000000000}"/>
          </ac:spMkLst>
        </pc:spChg>
        <pc:graphicFrameChg chg="mod modGraphic">
          <ac:chgData name="Danilo Bórquez Paredes" userId="a389b8938e5de1e4" providerId="LiveId" clId="{3224AF45-F991-497D-8714-25EF0ED60F7F}" dt="2020-03-19T22:48:45.147" v="489" actId="207"/>
          <ac:graphicFrameMkLst>
            <pc:docMk/>
            <pc:sldMk cId="3142073020" sldId="420"/>
            <ac:graphicFrameMk id="23" creationId="{00000000-0000-0000-0000-000000000000}"/>
          </ac:graphicFrameMkLst>
        </pc:graphicFrameChg>
        <pc:cxnChg chg="del">
          <ac:chgData name="Danilo Bórquez Paredes" userId="a389b8938e5de1e4" providerId="LiveId" clId="{3224AF45-F991-497D-8714-25EF0ED60F7F}" dt="2020-03-19T22:45:25.924" v="460" actId="478"/>
          <ac:cxnSpMkLst>
            <pc:docMk/>
            <pc:sldMk cId="3142073020" sldId="420"/>
            <ac:cxnSpMk id="17" creationId="{3E9584EA-C518-4101-A580-C7B87518E96F}"/>
          </ac:cxnSpMkLst>
        </pc:cxnChg>
        <pc:cxnChg chg="del">
          <ac:chgData name="Danilo Bórquez Paredes" userId="a389b8938e5de1e4" providerId="LiveId" clId="{3224AF45-F991-497D-8714-25EF0ED60F7F}" dt="2020-03-19T22:45:22.846" v="459" actId="478"/>
          <ac:cxnSpMkLst>
            <pc:docMk/>
            <pc:sldMk cId="3142073020" sldId="420"/>
            <ac:cxnSpMk id="26" creationId="{178D6CCE-FCA5-4A76-A0E1-A30E53C02575}"/>
          </ac:cxnSpMkLst>
        </pc:cxnChg>
        <pc:cxnChg chg="add mod">
          <ac:chgData name="Danilo Bórquez Paredes" userId="a389b8938e5de1e4" providerId="LiveId" clId="{3224AF45-F991-497D-8714-25EF0ED60F7F}" dt="2020-03-19T22:47:13.908" v="479" actId="14100"/>
          <ac:cxnSpMkLst>
            <pc:docMk/>
            <pc:sldMk cId="3142073020" sldId="420"/>
            <ac:cxnSpMk id="30" creationId="{437A0B62-148C-46AE-AC39-8B83BD67F7B2}"/>
          </ac:cxnSpMkLst>
        </pc:cxnChg>
        <pc:cxnChg chg="add mod">
          <ac:chgData name="Danilo Bórquez Paredes" userId="a389b8938e5de1e4" providerId="LiveId" clId="{3224AF45-F991-497D-8714-25EF0ED60F7F}" dt="2020-03-19T22:46:54.231" v="478" actId="1076"/>
          <ac:cxnSpMkLst>
            <pc:docMk/>
            <pc:sldMk cId="3142073020" sldId="420"/>
            <ac:cxnSpMk id="31" creationId="{F15EF47D-8055-4FA3-8F62-B69E22B84E32}"/>
          </ac:cxnSpMkLst>
        </pc:cxnChg>
        <pc:cxnChg chg="add mod">
          <ac:chgData name="Danilo Bórquez Paredes" userId="a389b8938e5de1e4" providerId="LiveId" clId="{3224AF45-F991-497D-8714-25EF0ED60F7F}" dt="2020-03-19T22:46:36.208" v="474" actId="14100"/>
          <ac:cxnSpMkLst>
            <pc:docMk/>
            <pc:sldMk cId="3142073020" sldId="420"/>
            <ac:cxnSpMk id="33" creationId="{58BAAAA6-6F52-4578-8659-86F9B4C91D30}"/>
          </ac:cxnSpMkLst>
        </pc:cxnChg>
      </pc:sldChg>
      <pc:sldChg chg="addSp delSp modSp add mod">
        <pc:chgData name="Danilo Bórquez Paredes" userId="a389b8938e5de1e4" providerId="LiveId" clId="{3224AF45-F991-497D-8714-25EF0ED60F7F}" dt="2020-03-20T14:54:49.357" v="679" actId="207"/>
        <pc:sldMkLst>
          <pc:docMk/>
          <pc:sldMk cId="204740419" sldId="421"/>
        </pc:sldMkLst>
        <pc:spChg chg="mod">
          <ac:chgData name="Danilo Bórquez Paredes" userId="a389b8938e5de1e4" providerId="LiveId" clId="{3224AF45-F991-497D-8714-25EF0ED60F7F}" dt="2020-03-19T22:49:57.302" v="497"/>
          <ac:spMkLst>
            <pc:docMk/>
            <pc:sldMk cId="204740419" sldId="421"/>
            <ac:spMk id="16" creationId="{FE34D534-611D-4A8B-AEF8-7D343D6FAFD7}"/>
          </ac:spMkLst>
        </pc:spChg>
        <pc:spChg chg="add mod">
          <ac:chgData name="Danilo Bórquez Paredes" userId="a389b8938e5de1e4" providerId="LiveId" clId="{3224AF45-F991-497D-8714-25EF0ED60F7F}" dt="2020-03-19T22:50:36.760" v="499" actId="1076"/>
          <ac:spMkLst>
            <pc:docMk/>
            <pc:sldMk cId="204740419" sldId="421"/>
            <ac:spMk id="22" creationId="{9427C391-6968-49AB-83E6-3194FB1A3CC4}"/>
          </ac:spMkLst>
        </pc:spChg>
        <pc:spChg chg="del">
          <ac:chgData name="Danilo Bórquez Paredes" userId="a389b8938e5de1e4" providerId="LiveId" clId="{3224AF45-F991-497D-8714-25EF0ED60F7F}" dt="2020-03-19T22:49:30.223" v="492" actId="478"/>
          <ac:spMkLst>
            <pc:docMk/>
            <pc:sldMk cId="204740419" sldId="421"/>
            <ac:spMk id="29" creationId="{D6CCF248-1DA0-412B-93E3-B2E7772A2524}"/>
          </ac:spMkLst>
        </pc:spChg>
        <pc:spChg chg="del">
          <ac:chgData name="Danilo Bórquez Paredes" userId="a389b8938e5de1e4" providerId="LiveId" clId="{3224AF45-F991-497D-8714-25EF0ED60F7F}" dt="2020-03-19T22:49:36.521" v="494" actId="478"/>
          <ac:spMkLst>
            <pc:docMk/>
            <pc:sldMk cId="204740419" sldId="421"/>
            <ac:spMk id="32" creationId="{B75B499B-0DE8-4BAD-90A8-81796D250CD6}"/>
          </ac:spMkLst>
        </pc:spChg>
        <pc:spChg chg="del">
          <ac:chgData name="Danilo Bórquez Paredes" userId="a389b8938e5de1e4" providerId="LiveId" clId="{3224AF45-F991-497D-8714-25EF0ED60F7F}" dt="2020-03-19T22:49:33.737" v="493" actId="478"/>
          <ac:spMkLst>
            <pc:docMk/>
            <pc:sldMk cId="204740419" sldId="421"/>
            <ac:spMk id="34" creationId="{2711F33C-640F-4AB9-9BD4-83D0F3C1763C}"/>
          </ac:spMkLst>
        </pc:spChg>
        <pc:spChg chg="mod">
          <ac:chgData name="Danilo Bórquez Paredes" userId="a389b8938e5de1e4" providerId="LiveId" clId="{3224AF45-F991-497D-8714-25EF0ED60F7F}" dt="2020-03-20T14:54:49.357" v="679" actId="207"/>
          <ac:spMkLst>
            <pc:docMk/>
            <pc:sldMk cId="204740419" sldId="421"/>
            <ac:spMk id="18436" creationId="{00000000-0000-0000-0000-000000000000}"/>
          </ac:spMkLst>
        </pc:spChg>
        <pc:cxnChg chg="del mod">
          <ac:chgData name="Danilo Bórquez Paredes" userId="a389b8938e5de1e4" providerId="LiveId" clId="{3224AF45-F991-497D-8714-25EF0ED60F7F}" dt="2020-03-19T22:49:42.074" v="496" actId="478"/>
          <ac:cxnSpMkLst>
            <pc:docMk/>
            <pc:sldMk cId="204740419" sldId="421"/>
            <ac:cxnSpMk id="30" creationId="{437A0B62-148C-46AE-AC39-8B83BD67F7B2}"/>
          </ac:cxnSpMkLst>
        </pc:cxnChg>
        <pc:cxnChg chg="del mod">
          <ac:chgData name="Danilo Bórquez Paredes" userId="a389b8938e5de1e4" providerId="LiveId" clId="{3224AF45-F991-497D-8714-25EF0ED60F7F}" dt="2020-03-19T22:52:21.710" v="506" actId="478"/>
          <ac:cxnSpMkLst>
            <pc:docMk/>
            <pc:sldMk cId="204740419" sldId="421"/>
            <ac:cxnSpMk id="31" creationId="{F15EF47D-8055-4FA3-8F62-B69E22B84E32}"/>
          </ac:cxnSpMkLst>
        </pc:cxnChg>
        <pc:cxnChg chg="del mod">
          <ac:chgData name="Danilo Bórquez Paredes" userId="a389b8938e5de1e4" providerId="LiveId" clId="{3224AF45-F991-497D-8714-25EF0ED60F7F}" dt="2020-03-19T22:49:39.145" v="495" actId="478"/>
          <ac:cxnSpMkLst>
            <pc:docMk/>
            <pc:sldMk cId="204740419" sldId="421"/>
            <ac:cxnSpMk id="33" creationId="{58BAAAA6-6F52-4578-8659-86F9B4C91D30}"/>
          </ac:cxnSpMkLst>
        </pc:cxnChg>
      </pc:sldChg>
      <pc:sldChg chg="addSp delSp modSp add mod">
        <pc:chgData name="Danilo Bórquez Paredes" userId="a389b8938e5de1e4" providerId="LiveId" clId="{3224AF45-F991-497D-8714-25EF0ED60F7F}" dt="2020-03-20T14:54:34.570" v="677" actId="207"/>
        <pc:sldMkLst>
          <pc:docMk/>
          <pc:sldMk cId="2338128612" sldId="422"/>
        </pc:sldMkLst>
        <pc:spChg chg="mod">
          <ac:chgData name="Danilo Bórquez Paredes" userId="a389b8938e5de1e4" providerId="LiveId" clId="{3224AF45-F991-497D-8714-25EF0ED60F7F}" dt="2020-03-19T22:51:10.218" v="502"/>
          <ac:spMkLst>
            <pc:docMk/>
            <pc:sldMk cId="2338128612" sldId="422"/>
            <ac:spMk id="16" creationId="{FE34D534-611D-4A8B-AEF8-7D343D6FAFD7}"/>
          </ac:spMkLst>
        </pc:spChg>
        <pc:spChg chg="add mod">
          <ac:chgData name="Danilo Bórquez Paredes" userId="a389b8938e5de1e4" providerId="LiveId" clId="{3224AF45-F991-497D-8714-25EF0ED60F7F}" dt="2020-03-19T22:51:24.326" v="504" actId="1076"/>
          <ac:spMkLst>
            <pc:docMk/>
            <pc:sldMk cId="2338128612" sldId="422"/>
            <ac:spMk id="19" creationId="{C7D8DCDB-D7F9-49B2-940C-E5A46DAD1473}"/>
          </ac:spMkLst>
        </pc:spChg>
        <pc:spChg chg="mod">
          <ac:chgData name="Danilo Bórquez Paredes" userId="a389b8938e5de1e4" providerId="LiveId" clId="{3224AF45-F991-497D-8714-25EF0ED60F7F}" dt="2020-03-20T14:54:34.570" v="677" actId="207"/>
          <ac:spMkLst>
            <pc:docMk/>
            <pc:sldMk cId="2338128612" sldId="422"/>
            <ac:spMk id="18436" creationId="{00000000-0000-0000-0000-000000000000}"/>
          </ac:spMkLst>
        </pc:spChg>
        <pc:cxnChg chg="add mod">
          <ac:chgData name="Danilo Bórquez Paredes" userId="a389b8938e5de1e4" providerId="LiveId" clId="{3224AF45-F991-497D-8714-25EF0ED60F7F}" dt="2020-03-19T22:51:24.326" v="504" actId="1076"/>
          <ac:cxnSpMkLst>
            <pc:docMk/>
            <pc:sldMk cId="2338128612" sldId="422"/>
            <ac:cxnSpMk id="18" creationId="{B54C0EB1-CA59-425F-A501-A3B978A32A28}"/>
          </ac:cxnSpMkLst>
        </pc:cxnChg>
        <pc:cxnChg chg="del">
          <ac:chgData name="Danilo Bórquez Paredes" userId="a389b8938e5de1e4" providerId="LiveId" clId="{3224AF45-F991-497D-8714-25EF0ED60F7F}" dt="2020-03-19T22:52:26.108" v="507" actId="478"/>
          <ac:cxnSpMkLst>
            <pc:docMk/>
            <pc:sldMk cId="2338128612" sldId="422"/>
            <ac:cxnSpMk id="31" creationId="{F15EF47D-8055-4FA3-8F62-B69E22B84E32}"/>
          </ac:cxnSpMkLst>
        </pc:cxnChg>
      </pc:sldChg>
      <pc:sldChg chg="modSp add mod">
        <pc:chgData name="Danilo Bórquez Paredes" userId="a389b8938e5de1e4" providerId="LiveId" clId="{3224AF45-F991-497D-8714-25EF0ED60F7F}" dt="2020-03-20T14:54:57.108" v="680" actId="207"/>
        <pc:sldMkLst>
          <pc:docMk/>
          <pc:sldMk cId="2381127401" sldId="423"/>
        </pc:sldMkLst>
        <pc:spChg chg="mod">
          <ac:chgData name="Danilo Bórquez Paredes" userId="a389b8938e5de1e4" providerId="LiveId" clId="{3224AF45-F991-497D-8714-25EF0ED60F7F}" dt="2020-03-20T14:54:57.108" v="680" actId="207"/>
          <ac:spMkLst>
            <pc:docMk/>
            <pc:sldMk cId="2381127401" sldId="423"/>
            <ac:spMk id="18436" creationId="{00000000-0000-0000-0000-000000000000}"/>
          </ac:spMkLst>
        </pc:spChg>
        <pc:graphicFrameChg chg="modGraphic">
          <ac:chgData name="Danilo Bórquez Paredes" userId="a389b8938e5de1e4" providerId="LiveId" clId="{3224AF45-F991-497D-8714-25EF0ED60F7F}" dt="2020-03-19T22:52:50.555" v="510" actId="20577"/>
          <ac:graphicFrameMkLst>
            <pc:docMk/>
            <pc:sldMk cId="2381127401" sldId="423"/>
            <ac:graphicFrameMk id="23" creationId="{00000000-0000-0000-0000-000000000000}"/>
          </ac:graphicFrameMkLst>
        </pc:graphicFrameChg>
      </pc:sldChg>
      <pc:sldChg chg="addSp delSp modSp add mod">
        <pc:chgData name="Danilo Bórquez Paredes" userId="a389b8938e5de1e4" providerId="LiveId" clId="{3224AF45-F991-497D-8714-25EF0ED60F7F}" dt="2020-03-20T14:55:03.765" v="681" actId="207"/>
        <pc:sldMkLst>
          <pc:docMk/>
          <pc:sldMk cId="1472736165" sldId="424"/>
        </pc:sldMkLst>
        <pc:spChg chg="mod">
          <ac:chgData name="Danilo Bórquez Paredes" userId="a389b8938e5de1e4" providerId="LiveId" clId="{3224AF45-F991-497D-8714-25EF0ED60F7F}" dt="2020-03-19T22:56:33.517" v="530" actId="20577"/>
          <ac:spMkLst>
            <pc:docMk/>
            <pc:sldMk cId="1472736165" sldId="424"/>
            <ac:spMk id="16" creationId="{FE34D534-611D-4A8B-AEF8-7D343D6FAFD7}"/>
          </ac:spMkLst>
        </pc:spChg>
        <pc:spChg chg="del">
          <ac:chgData name="Danilo Bórquez Paredes" userId="a389b8938e5de1e4" providerId="LiveId" clId="{3224AF45-F991-497D-8714-25EF0ED60F7F}" dt="2020-03-19T22:54:49.701" v="519" actId="478"/>
          <ac:spMkLst>
            <pc:docMk/>
            <pc:sldMk cId="1472736165" sldId="424"/>
            <ac:spMk id="19" creationId="{C7D8DCDB-D7F9-49B2-940C-E5A46DAD1473}"/>
          </ac:spMkLst>
        </pc:spChg>
        <pc:spChg chg="add mod">
          <ac:chgData name="Danilo Bórquez Paredes" userId="a389b8938e5de1e4" providerId="LiveId" clId="{3224AF45-F991-497D-8714-25EF0ED60F7F}" dt="2020-03-19T22:55:39.978" v="521" actId="1076"/>
          <ac:spMkLst>
            <pc:docMk/>
            <pc:sldMk cId="1472736165" sldId="424"/>
            <ac:spMk id="20" creationId="{823DF355-9667-490E-B8AB-C60408F14AA7}"/>
          </ac:spMkLst>
        </pc:spChg>
        <pc:spChg chg="add mod">
          <ac:chgData name="Danilo Bórquez Paredes" userId="a389b8938e5de1e4" providerId="LiveId" clId="{3224AF45-F991-497D-8714-25EF0ED60F7F}" dt="2020-03-19T22:56:05.170" v="522" actId="207"/>
          <ac:spMkLst>
            <pc:docMk/>
            <pc:sldMk cId="1472736165" sldId="424"/>
            <ac:spMk id="24" creationId="{654F0CFD-9328-4D51-BC7A-DA9752996805}"/>
          </ac:spMkLst>
        </pc:spChg>
        <pc:spChg chg="mod">
          <ac:chgData name="Danilo Bórquez Paredes" userId="a389b8938e5de1e4" providerId="LiveId" clId="{3224AF45-F991-497D-8714-25EF0ED60F7F}" dt="2020-03-20T14:55:03.765" v="681" actId="207"/>
          <ac:spMkLst>
            <pc:docMk/>
            <pc:sldMk cId="1472736165" sldId="424"/>
            <ac:spMk id="18436" creationId="{00000000-0000-0000-0000-000000000000}"/>
          </ac:spMkLst>
        </pc:spChg>
        <pc:graphicFrameChg chg="modGraphic">
          <ac:chgData name="Danilo Bórquez Paredes" userId="a389b8938e5de1e4" providerId="LiveId" clId="{3224AF45-F991-497D-8714-25EF0ED60F7F}" dt="2020-03-19T22:56:16.302" v="523" actId="207"/>
          <ac:graphicFrameMkLst>
            <pc:docMk/>
            <pc:sldMk cId="1472736165" sldId="424"/>
            <ac:graphicFrameMk id="23" creationId="{00000000-0000-0000-0000-000000000000}"/>
          </ac:graphicFrameMkLst>
        </pc:graphicFrameChg>
        <pc:cxnChg chg="del">
          <ac:chgData name="Danilo Bórquez Paredes" userId="a389b8938e5de1e4" providerId="LiveId" clId="{3224AF45-F991-497D-8714-25EF0ED60F7F}" dt="2020-03-19T22:54:47.614" v="518" actId="478"/>
          <ac:cxnSpMkLst>
            <pc:docMk/>
            <pc:sldMk cId="1472736165" sldId="424"/>
            <ac:cxnSpMk id="18" creationId="{B54C0EB1-CA59-425F-A501-A3B978A32A28}"/>
          </ac:cxnSpMkLst>
        </pc:cxnChg>
        <pc:cxnChg chg="add mod">
          <ac:chgData name="Danilo Bórquez Paredes" userId="a389b8938e5de1e4" providerId="LiveId" clId="{3224AF45-F991-497D-8714-25EF0ED60F7F}" dt="2020-03-19T22:55:39.978" v="521" actId="1076"/>
          <ac:cxnSpMkLst>
            <pc:docMk/>
            <pc:sldMk cId="1472736165" sldId="424"/>
            <ac:cxnSpMk id="21" creationId="{BD19A1B6-1886-4D73-9421-64216A2B2ADA}"/>
          </ac:cxnSpMkLst>
        </pc:cxnChg>
        <pc:cxnChg chg="add mod">
          <ac:chgData name="Danilo Bórquez Paredes" userId="a389b8938e5de1e4" providerId="LiveId" clId="{3224AF45-F991-497D-8714-25EF0ED60F7F}" dt="2020-03-19T22:55:39.978" v="521" actId="1076"/>
          <ac:cxnSpMkLst>
            <pc:docMk/>
            <pc:sldMk cId="1472736165" sldId="424"/>
            <ac:cxnSpMk id="25" creationId="{681A1A0D-2ABA-41D7-9B7D-1625F5142BE0}"/>
          </ac:cxnSpMkLst>
        </pc:cxnChg>
      </pc:sldChg>
      <pc:sldChg chg="addSp delSp modSp add mod">
        <pc:chgData name="Danilo Bórquez Paredes" userId="a389b8938e5de1e4" providerId="LiveId" clId="{3224AF45-F991-497D-8714-25EF0ED60F7F}" dt="2020-03-20T14:55:08.966" v="682" actId="207"/>
        <pc:sldMkLst>
          <pc:docMk/>
          <pc:sldMk cId="3528459901" sldId="425"/>
        </pc:sldMkLst>
        <pc:spChg chg="mod">
          <ac:chgData name="Danilo Bórquez Paredes" userId="a389b8938e5de1e4" providerId="LiveId" clId="{3224AF45-F991-497D-8714-25EF0ED60F7F}" dt="2020-03-19T22:57:13.570" v="534" actId="20577"/>
          <ac:spMkLst>
            <pc:docMk/>
            <pc:sldMk cId="3528459901" sldId="425"/>
            <ac:spMk id="16" creationId="{FE34D534-611D-4A8B-AEF8-7D343D6FAFD7}"/>
          </ac:spMkLst>
        </pc:spChg>
        <pc:spChg chg="del mod">
          <ac:chgData name="Danilo Bórquez Paredes" userId="a389b8938e5de1e4" providerId="LiveId" clId="{3224AF45-F991-497D-8714-25EF0ED60F7F}" dt="2020-03-19T22:57:23.126" v="536" actId="478"/>
          <ac:spMkLst>
            <pc:docMk/>
            <pc:sldMk cId="3528459901" sldId="425"/>
            <ac:spMk id="20" creationId="{823DF355-9667-490E-B8AB-C60408F14AA7}"/>
          </ac:spMkLst>
        </pc:spChg>
        <pc:spChg chg="del">
          <ac:chgData name="Danilo Bórquez Paredes" userId="a389b8938e5de1e4" providerId="LiveId" clId="{3224AF45-F991-497D-8714-25EF0ED60F7F}" dt="2020-03-19T22:57:28.526" v="538" actId="478"/>
          <ac:spMkLst>
            <pc:docMk/>
            <pc:sldMk cId="3528459901" sldId="425"/>
            <ac:spMk id="24" creationId="{654F0CFD-9328-4D51-BC7A-DA9752996805}"/>
          </ac:spMkLst>
        </pc:spChg>
        <pc:spChg chg="add mod">
          <ac:chgData name="Danilo Bórquez Paredes" userId="a389b8938e5de1e4" providerId="LiveId" clId="{3224AF45-F991-497D-8714-25EF0ED60F7F}" dt="2020-03-19T22:57:48.885" v="541" actId="1076"/>
          <ac:spMkLst>
            <pc:docMk/>
            <pc:sldMk cId="3528459901" sldId="425"/>
            <ac:spMk id="26" creationId="{9D787036-24E4-4A54-8940-F4BB1C021089}"/>
          </ac:spMkLst>
        </pc:spChg>
        <pc:spChg chg="add mod">
          <ac:chgData name="Danilo Bórquez Paredes" userId="a389b8938e5de1e4" providerId="LiveId" clId="{3224AF45-F991-497D-8714-25EF0ED60F7F}" dt="2020-03-19T22:58:18.147" v="549" actId="692"/>
          <ac:spMkLst>
            <pc:docMk/>
            <pc:sldMk cId="3528459901" sldId="425"/>
            <ac:spMk id="30" creationId="{8DA884A1-D0CF-4153-9034-29B3F9B96C7B}"/>
          </ac:spMkLst>
        </pc:spChg>
        <pc:spChg chg="mod">
          <ac:chgData name="Danilo Bórquez Paredes" userId="a389b8938e5de1e4" providerId="LiveId" clId="{3224AF45-F991-497D-8714-25EF0ED60F7F}" dt="2020-03-20T14:55:08.966" v="682" actId="207"/>
          <ac:spMkLst>
            <pc:docMk/>
            <pc:sldMk cId="3528459901" sldId="425"/>
            <ac:spMk id="18436" creationId="{00000000-0000-0000-0000-000000000000}"/>
          </ac:spMkLst>
        </pc:spChg>
        <pc:graphicFrameChg chg="mod modGraphic">
          <ac:chgData name="Danilo Bórquez Paredes" userId="a389b8938e5de1e4" providerId="LiveId" clId="{3224AF45-F991-497D-8714-25EF0ED60F7F}" dt="2020-03-19T22:58:29.903" v="553" actId="1076"/>
          <ac:graphicFrameMkLst>
            <pc:docMk/>
            <pc:sldMk cId="3528459901" sldId="425"/>
            <ac:graphicFrameMk id="23" creationId="{00000000-0000-0000-0000-000000000000}"/>
          </ac:graphicFrameMkLst>
        </pc:graphicFrameChg>
        <pc:cxnChg chg="del mod">
          <ac:chgData name="Danilo Bórquez Paredes" userId="a389b8938e5de1e4" providerId="LiveId" clId="{3224AF45-F991-497D-8714-25EF0ED60F7F}" dt="2020-03-19T22:57:26.317" v="537" actId="478"/>
          <ac:cxnSpMkLst>
            <pc:docMk/>
            <pc:sldMk cId="3528459901" sldId="425"/>
            <ac:cxnSpMk id="21" creationId="{BD19A1B6-1886-4D73-9421-64216A2B2ADA}"/>
          </ac:cxnSpMkLst>
        </pc:cxnChg>
        <pc:cxnChg chg="del">
          <ac:chgData name="Danilo Bórquez Paredes" userId="a389b8938e5de1e4" providerId="LiveId" clId="{3224AF45-F991-497D-8714-25EF0ED60F7F}" dt="2020-03-19T22:57:30.741" v="539" actId="478"/>
          <ac:cxnSpMkLst>
            <pc:docMk/>
            <pc:sldMk cId="3528459901" sldId="425"/>
            <ac:cxnSpMk id="25" creationId="{681A1A0D-2ABA-41D7-9B7D-1625F5142BE0}"/>
          </ac:cxnSpMkLst>
        </pc:cxnChg>
        <pc:cxnChg chg="add mod">
          <ac:chgData name="Danilo Bórquez Paredes" userId="a389b8938e5de1e4" providerId="LiveId" clId="{3224AF45-F991-497D-8714-25EF0ED60F7F}" dt="2020-03-19T22:57:48.885" v="541" actId="1076"/>
          <ac:cxnSpMkLst>
            <pc:docMk/>
            <pc:sldMk cId="3528459901" sldId="425"/>
            <ac:cxnSpMk id="29" creationId="{CF459601-7CEA-4224-922C-EAED781853B5}"/>
          </ac:cxnSpMkLst>
        </pc:cxnChg>
        <pc:cxnChg chg="add mod">
          <ac:chgData name="Danilo Bórquez Paredes" userId="a389b8938e5de1e4" providerId="LiveId" clId="{3224AF45-F991-497D-8714-25EF0ED60F7F}" dt="2020-03-19T22:58:37.764" v="560" actId="692"/>
          <ac:cxnSpMkLst>
            <pc:docMk/>
            <pc:sldMk cId="3528459901" sldId="425"/>
            <ac:cxnSpMk id="31" creationId="{80E33537-F5F2-4DD0-A7EA-70833FEDAC3C}"/>
          </ac:cxnSpMkLst>
        </pc:cxnChg>
      </pc:sldChg>
      <pc:sldChg chg="addSp delSp modSp add mod">
        <pc:chgData name="Danilo Bórquez Paredes" userId="a389b8938e5de1e4" providerId="LiveId" clId="{3224AF45-F991-497D-8714-25EF0ED60F7F}" dt="2020-03-20T14:55:14.463" v="683" actId="207"/>
        <pc:sldMkLst>
          <pc:docMk/>
          <pc:sldMk cId="672228850" sldId="426"/>
        </pc:sldMkLst>
        <pc:spChg chg="mod">
          <ac:chgData name="Danilo Bórquez Paredes" userId="a389b8938e5de1e4" providerId="LiveId" clId="{3224AF45-F991-497D-8714-25EF0ED60F7F}" dt="2020-03-19T23:01:04.113" v="573" actId="207"/>
          <ac:spMkLst>
            <pc:docMk/>
            <pc:sldMk cId="672228850" sldId="426"/>
            <ac:spMk id="16" creationId="{FE34D534-611D-4A8B-AEF8-7D343D6FAFD7}"/>
          </ac:spMkLst>
        </pc:spChg>
        <pc:spChg chg="add mod">
          <ac:chgData name="Danilo Bórquez Paredes" userId="a389b8938e5de1e4" providerId="LiveId" clId="{3224AF45-F991-497D-8714-25EF0ED60F7F}" dt="2020-03-19T23:00:22.919" v="569" actId="1076"/>
          <ac:spMkLst>
            <pc:docMk/>
            <pc:sldMk cId="672228850" sldId="426"/>
            <ac:spMk id="24" creationId="{AC8217EF-136A-48ED-BEDF-20EF12CBBE6D}"/>
          </ac:spMkLst>
        </pc:spChg>
        <pc:spChg chg="del">
          <ac:chgData name="Danilo Bórquez Paredes" userId="a389b8938e5de1e4" providerId="LiveId" clId="{3224AF45-F991-497D-8714-25EF0ED60F7F}" dt="2020-03-19T23:00:01.346" v="565" actId="478"/>
          <ac:spMkLst>
            <pc:docMk/>
            <pc:sldMk cId="672228850" sldId="426"/>
            <ac:spMk id="26" creationId="{9D787036-24E4-4A54-8940-F4BB1C021089}"/>
          </ac:spMkLst>
        </pc:spChg>
        <pc:spChg chg="del">
          <ac:chgData name="Danilo Bórquez Paredes" userId="a389b8938e5de1e4" providerId="LiveId" clId="{3224AF45-F991-497D-8714-25EF0ED60F7F}" dt="2020-03-19T23:00:06.591" v="567" actId="478"/>
          <ac:spMkLst>
            <pc:docMk/>
            <pc:sldMk cId="672228850" sldId="426"/>
            <ac:spMk id="30" creationId="{8DA884A1-D0CF-4153-9034-29B3F9B96C7B}"/>
          </ac:spMkLst>
        </pc:spChg>
        <pc:spChg chg="mod">
          <ac:chgData name="Danilo Bórquez Paredes" userId="a389b8938e5de1e4" providerId="LiveId" clId="{3224AF45-F991-497D-8714-25EF0ED60F7F}" dt="2020-03-20T14:55:14.463" v="683" actId="207"/>
          <ac:spMkLst>
            <pc:docMk/>
            <pc:sldMk cId="672228850" sldId="426"/>
            <ac:spMk id="18436" creationId="{00000000-0000-0000-0000-000000000000}"/>
          </ac:spMkLst>
        </pc:spChg>
        <pc:graphicFrameChg chg="modGraphic">
          <ac:chgData name="Danilo Bórquez Paredes" userId="a389b8938e5de1e4" providerId="LiveId" clId="{3224AF45-F991-497D-8714-25EF0ED60F7F}" dt="2020-03-19T23:00:36.194" v="572" actId="20577"/>
          <ac:graphicFrameMkLst>
            <pc:docMk/>
            <pc:sldMk cId="672228850" sldId="426"/>
            <ac:graphicFrameMk id="23" creationId="{00000000-0000-0000-0000-000000000000}"/>
          </ac:graphicFrameMkLst>
        </pc:graphicFrameChg>
        <pc:cxnChg chg="add mod">
          <ac:chgData name="Danilo Bórquez Paredes" userId="a389b8938e5de1e4" providerId="LiveId" clId="{3224AF45-F991-497D-8714-25EF0ED60F7F}" dt="2020-03-19T23:00:22.919" v="569" actId="1076"/>
          <ac:cxnSpMkLst>
            <pc:docMk/>
            <pc:sldMk cId="672228850" sldId="426"/>
            <ac:cxnSpMk id="21" creationId="{7603B7FA-EC2C-4E13-9E62-A3505391FBAB}"/>
          </ac:cxnSpMkLst>
        </pc:cxnChg>
        <pc:cxnChg chg="del mod">
          <ac:chgData name="Danilo Bórquez Paredes" userId="a389b8938e5de1e4" providerId="LiveId" clId="{3224AF45-F991-497D-8714-25EF0ED60F7F}" dt="2020-03-19T23:00:03.886" v="566" actId="478"/>
          <ac:cxnSpMkLst>
            <pc:docMk/>
            <pc:sldMk cId="672228850" sldId="426"/>
            <ac:cxnSpMk id="29" creationId="{CF459601-7CEA-4224-922C-EAED781853B5}"/>
          </ac:cxnSpMkLst>
        </pc:cxnChg>
        <pc:cxnChg chg="mod">
          <ac:chgData name="Danilo Bórquez Paredes" userId="a389b8938e5de1e4" providerId="LiveId" clId="{3224AF45-F991-497D-8714-25EF0ED60F7F}" dt="2020-03-19T23:00:33.504" v="570" actId="1076"/>
          <ac:cxnSpMkLst>
            <pc:docMk/>
            <pc:sldMk cId="672228850" sldId="426"/>
            <ac:cxnSpMk id="31" creationId="{80E33537-F5F2-4DD0-A7EA-70833FEDAC3C}"/>
          </ac:cxnSpMkLst>
        </pc:cxnChg>
      </pc:sldChg>
      <pc:sldChg chg="addSp delSp modSp add mod">
        <pc:chgData name="Danilo Bórquez Paredes" userId="a389b8938e5de1e4" providerId="LiveId" clId="{3224AF45-F991-497D-8714-25EF0ED60F7F}" dt="2020-03-19T23:07:09.564" v="609" actId="207"/>
        <pc:sldMkLst>
          <pc:docMk/>
          <pc:sldMk cId="3995161923" sldId="427"/>
        </pc:sldMkLst>
        <pc:spChg chg="del">
          <ac:chgData name="Danilo Bórquez Paredes" userId="a389b8938e5de1e4" providerId="LiveId" clId="{3224AF45-F991-497D-8714-25EF0ED60F7F}" dt="2020-03-19T23:06:58.319" v="607" actId="478"/>
          <ac:spMkLst>
            <pc:docMk/>
            <pc:sldMk cId="3995161923" sldId="427"/>
            <ac:spMk id="4" creationId="{00000000-0000-0000-0000-000000000000}"/>
          </ac:spMkLst>
        </pc:spChg>
        <pc:spChg chg="add mod">
          <ac:chgData name="Danilo Bórquez Paredes" userId="a389b8938e5de1e4" providerId="LiveId" clId="{3224AF45-F991-497D-8714-25EF0ED60F7F}" dt="2020-03-19T23:07:09.564" v="609" actId="207"/>
          <ac:spMkLst>
            <pc:docMk/>
            <pc:sldMk cId="3995161923" sldId="427"/>
            <ac:spMk id="9" creationId="{FEE524E8-2871-4A7D-91D3-8859B6D77BE5}"/>
          </ac:spMkLst>
        </pc:spChg>
      </pc:sldChg>
      <pc:sldChg chg="modSp add mod">
        <pc:chgData name="Danilo Bórquez Paredes" userId="a389b8938e5de1e4" providerId="LiveId" clId="{3224AF45-F991-497D-8714-25EF0ED60F7F}" dt="2020-03-19T23:09:06.616" v="619" actId="1582"/>
        <pc:sldMkLst>
          <pc:docMk/>
          <pc:sldMk cId="753115535" sldId="428"/>
        </pc:sldMkLst>
        <pc:spChg chg="mod">
          <ac:chgData name="Danilo Bórquez Paredes" userId="a389b8938e5de1e4" providerId="LiveId" clId="{3224AF45-F991-497D-8714-25EF0ED60F7F}" dt="2020-03-19T23:09:06.616" v="619" actId="1582"/>
          <ac:spMkLst>
            <pc:docMk/>
            <pc:sldMk cId="753115535" sldId="428"/>
            <ac:spMk id="8" creationId="{00000000-0000-0000-0000-000000000000}"/>
          </ac:spMkLst>
        </pc:spChg>
      </pc:sldChg>
      <pc:sldChg chg="add del">
        <pc:chgData name="Danilo Bórquez Paredes" userId="a389b8938e5de1e4" providerId="LiveId" clId="{3224AF45-F991-497D-8714-25EF0ED60F7F}" dt="2020-03-19T23:06:48.266" v="605"/>
        <pc:sldMkLst>
          <pc:docMk/>
          <pc:sldMk cId="1472867617" sldId="428"/>
        </pc:sldMkLst>
      </pc:sldChg>
      <pc:sldChg chg="modSp add mod">
        <pc:chgData name="Danilo Bórquez Paredes" userId="a389b8938e5de1e4" providerId="LiveId" clId="{3224AF45-F991-497D-8714-25EF0ED60F7F}" dt="2020-03-19T23:31:38.928" v="656" actId="1582"/>
        <pc:sldMkLst>
          <pc:docMk/>
          <pc:sldMk cId="3568644057" sldId="429"/>
        </pc:sldMkLst>
        <pc:spChg chg="mod">
          <ac:chgData name="Danilo Bórquez Paredes" userId="a389b8938e5de1e4" providerId="LiveId" clId="{3224AF45-F991-497D-8714-25EF0ED60F7F}" dt="2020-03-19T23:31:38.928" v="656" actId="1582"/>
          <ac:spMkLst>
            <pc:docMk/>
            <pc:sldMk cId="3568644057" sldId="429"/>
            <ac:spMk id="4" creationId="{00000000-0000-0000-0000-000000000000}"/>
          </ac:spMkLst>
        </pc:spChg>
      </pc:sldChg>
      <pc:sldChg chg="modSp add mod">
        <pc:chgData name="Danilo Bórquez Paredes" userId="a389b8938e5de1e4" providerId="LiveId" clId="{3224AF45-F991-497D-8714-25EF0ED60F7F}" dt="2020-03-19T23:32:45.523" v="661" actId="1582"/>
        <pc:sldMkLst>
          <pc:docMk/>
          <pc:sldMk cId="3236958061" sldId="430"/>
        </pc:sldMkLst>
        <pc:spChg chg="mod">
          <ac:chgData name="Danilo Bórquez Paredes" userId="a389b8938e5de1e4" providerId="LiveId" clId="{3224AF45-F991-497D-8714-25EF0ED60F7F}" dt="2020-03-19T23:32:45.523" v="661" actId="1582"/>
          <ac:spMkLst>
            <pc:docMk/>
            <pc:sldMk cId="3236958061" sldId="430"/>
            <ac:spMk id="6" creationId="{00000000-0000-0000-0000-000000000000}"/>
          </ac:spMkLst>
        </pc:spChg>
      </pc:sldChg>
    </pc:docChg>
  </pc:docChgLst>
  <pc:docChgLst>
    <pc:chgData name="Sebastian Ignacio Saez San Juan" userId="S::sebastian.saez@edu.uai.cl::63f3e4e4-e07a-4a9d-914f-e1ffa3cc8989" providerId="AD" clId="Web-{460DE628-0D24-4A77-91DF-B2E355912B0A}"/>
    <pc:docChg chg="modSld">
      <pc:chgData name="Sebastian Ignacio Saez San Juan" userId="S::sebastian.saez@edu.uai.cl::63f3e4e4-e07a-4a9d-914f-e1ffa3cc8989" providerId="AD" clId="Web-{460DE628-0D24-4A77-91DF-B2E355912B0A}" dt="2021-03-12T20:35:51.098" v="5" actId="1076"/>
      <pc:docMkLst>
        <pc:docMk/>
      </pc:docMkLst>
      <pc:sldChg chg="modSp">
        <pc:chgData name="Sebastian Ignacio Saez San Juan" userId="S::sebastian.saez@edu.uai.cl::63f3e4e4-e07a-4a9d-914f-e1ffa3cc8989" providerId="AD" clId="Web-{460DE628-0D24-4A77-91DF-B2E355912B0A}" dt="2021-03-12T19:55:22.292" v="1" actId="20577"/>
        <pc:sldMkLst>
          <pc:docMk/>
          <pc:sldMk cId="2583082123" sldId="361"/>
        </pc:sldMkLst>
        <pc:spChg chg="mod">
          <ac:chgData name="Sebastian Ignacio Saez San Juan" userId="S::sebastian.saez@edu.uai.cl::63f3e4e4-e07a-4a9d-914f-e1ffa3cc8989" providerId="AD" clId="Web-{460DE628-0D24-4A77-91DF-B2E355912B0A}" dt="2021-03-12T19:55:22.292" v="1" actId="20577"/>
          <ac:spMkLst>
            <pc:docMk/>
            <pc:sldMk cId="2583082123" sldId="361"/>
            <ac:spMk id="15365" creationId="{00000000-0000-0000-0000-000000000000}"/>
          </ac:spMkLst>
        </pc:spChg>
      </pc:sldChg>
      <pc:sldChg chg="modSp">
        <pc:chgData name="Sebastian Ignacio Saez San Juan" userId="S::sebastian.saez@edu.uai.cl::63f3e4e4-e07a-4a9d-914f-e1ffa3cc8989" providerId="AD" clId="Web-{460DE628-0D24-4A77-91DF-B2E355912B0A}" dt="2021-03-12T20:35:51.098" v="5" actId="1076"/>
        <pc:sldMkLst>
          <pc:docMk/>
          <pc:sldMk cId="4142330770" sldId="392"/>
        </pc:sldMkLst>
        <pc:spChg chg="mod">
          <ac:chgData name="Sebastian Ignacio Saez San Juan" userId="S::sebastian.saez@edu.uai.cl::63f3e4e4-e07a-4a9d-914f-e1ffa3cc8989" providerId="AD" clId="Web-{460DE628-0D24-4A77-91DF-B2E355912B0A}" dt="2021-03-12T20:35:48.629" v="4" actId="1076"/>
          <ac:spMkLst>
            <pc:docMk/>
            <pc:sldMk cId="4142330770" sldId="392"/>
            <ac:spMk id="9" creationId="{00000000-0000-0000-0000-000000000000}"/>
          </ac:spMkLst>
        </pc:spChg>
        <pc:spChg chg="mod">
          <ac:chgData name="Sebastian Ignacio Saez San Juan" userId="S::sebastian.saez@edu.uai.cl::63f3e4e4-e07a-4a9d-914f-e1ffa3cc8989" providerId="AD" clId="Web-{460DE628-0D24-4A77-91DF-B2E355912B0A}" dt="2021-03-12T20:35:51.098" v="5" actId="1076"/>
          <ac:spMkLst>
            <pc:docMk/>
            <pc:sldMk cId="4142330770" sldId="392"/>
            <ac:spMk id="25" creationId="{00000000-0000-0000-0000-000000000000}"/>
          </ac:spMkLst>
        </pc:spChg>
      </pc:sldChg>
      <pc:sldChg chg="modSp">
        <pc:chgData name="Sebastian Ignacio Saez San Juan" userId="S::sebastian.saez@edu.uai.cl::63f3e4e4-e07a-4a9d-914f-e1ffa3cc8989" providerId="AD" clId="Web-{460DE628-0D24-4A77-91DF-B2E355912B0A}" dt="2021-03-12T19:55:35.183" v="3" actId="20577"/>
        <pc:sldMkLst>
          <pc:docMk/>
          <pc:sldMk cId="2024631022" sldId="407"/>
        </pc:sldMkLst>
        <pc:spChg chg="mod">
          <ac:chgData name="Sebastian Ignacio Saez San Juan" userId="S::sebastian.saez@edu.uai.cl::63f3e4e4-e07a-4a9d-914f-e1ffa3cc8989" providerId="AD" clId="Web-{460DE628-0D24-4A77-91DF-B2E355912B0A}" dt="2021-03-12T19:55:35.183" v="3" actId="20577"/>
          <ac:spMkLst>
            <pc:docMk/>
            <pc:sldMk cId="2024631022" sldId="407"/>
            <ac:spMk id="1638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CC4C5-435F-4087-A2AC-BDADDE030DA3}" type="datetimeFigureOut">
              <a:rPr lang="es-CL" smtClean="0"/>
              <a:t>09-03-22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04720-C0BC-4198-B9EE-55704D0755A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405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4169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868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679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118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8465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428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9804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7646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3837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185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004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543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380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003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995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78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799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s-CL"/>
              <a:t>Estructura de Datos y Algoritmos - TICS311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EA656F1-D7F8-4934-A338-822B23BD5244}" type="slidenum">
              <a:rPr lang="es-CL" smtClean="0"/>
              <a:t>‹#›</a:t>
            </a:fld>
            <a:endParaRPr lang="es-CL"/>
          </a:p>
        </p:txBody>
      </p:sp>
      <p:pic>
        <p:nvPicPr>
          <p:cNvPr id="8" name="Picture 2" descr="Resultado de imagen para universidad adolfo ibañez logo">
            <a:extLst>
              <a:ext uri="{FF2B5EF4-FFF2-40B4-BE49-F238E27FC236}">
                <a16:creationId xmlns:a16="http://schemas.microsoft.com/office/drawing/2014/main" id="{08FB0AD3-3F8F-4365-B450-52B78ED764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065" y="36371"/>
            <a:ext cx="1533935" cy="57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51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3305F-346E-4733-AE05-DB3727BFF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Punteros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2A22E8-60CF-4BEE-A1E7-E339F7A07D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F86B5A-2632-4DD1-B4ED-EC01CDBD0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  <a:endParaRPr lang="es-C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FAB66D1-517B-4A48-A60D-6FD63B05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6716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38400" y="823263"/>
            <a:ext cx="7467600" cy="762000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1916113" y="1"/>
            <a:ext cx="5638800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>
                <a:latin typeface="Myriad Pro" charset="0"/>
                <a:ea typeface="ＭＳ Ｐゴシック" charset="0"/>
                <a:cs typeface="Myriad Pro" charset="0"/>
              </a:rPr>
              <a:t>Punteros</a:t>
            </a:r>
            <a:br>
              <a:rPr lang="en-US">
                <a:latin typeface="Myriad Pro" charset="0"/>
                <a:ea typeface="ＭＳ Ｐゴシック" charset="0"/>
                <a:cs typeface="Myriad Pro" charset="0"/>
              </a:rPr>
            </a:br>
            <a:endParaRPr lang="en-US">
              <a:latin typeface="Myriad Pro" charset="0"/>
              <a:ea typeface="ＭＳ Ｐゴシック" charset="0"/>
              <a:cs typeface="Myriad Pro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 bwMode="auto">
          <a:xfrm>
            <a:off x="2088466" y="523960"/>
            <a:ext cx="7849690" cy="90963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/>
          </a:bodyPr>
          <a:lstStyle/>
          <a:p>
            <a:endParaRPr lang="en-US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 err="1">
                <a:latin typeface="Calibri" charset="0"/>
                <a:ea typeface="ＭＳ Ｐゴシック" charset="0"/>
              </a:rPr>
              <a:t>Podemos</a:t>
            </a:r>
            <a:r>
              <a:rPr lang="en-US" sz="2000" dirty="0">
                <a:latin typeface="Calibri" charset="0"/>
                <a:ea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</a:rPr>
              <a:t>alterar</a:t>
            </a:r>
            <a:r>
              <a:rPr lang="en-US" sz="2000" dirty="0">
                <a:latin typeface="Calibri" charset="0"/>
                <a:ea typeface="ＭＳ Ｐゴシック" charset="0"/>
              </a:rPr>
              <a:t> el </a:t>
            </a:r>
            <a:r>
              <a:rPr lang="en-US" sz="2000" dirty="0" err="1">
                <a:latin typeface="Calibri" charset="0"/>
                <a:ea typeface="ＭＳ Ｐゴシック" charset="0"/>
              </a:rPr>
              <a:t>contenido</a:t>
            </a:r>
            <a:r>
              <a:rPr lang="en-US" sz="2000" dirty="0">
                <a:latin typeface="Calibri" charset="0"/>
                <a:ea typeface="ＭＳ Ｐゴシック" charset="0"/>
              </a:rPr>
              <a:t> de la variable </a:t>
            </a:r>
            <a:r>
              <a:rPr lang="en-US" sz="2000" dirty="0" err="1">
                <a:latin typeface="Calibri" charset="0"/>
                <a:ea typeface="ＭＳ Ｐゴシック" charset="0"/>
              </a:rPr>
              <a:t>apuntada</a:t>
            </a:r>
            <a:r>
              <a:rPr lang="en-US" sz="2000" dirty="0">
                <a:latin typeface="Calibri" charset="0"/>
                <a:ea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</a:rPr>
              <a:t>por</a:t>
            </a:r>
            <a:r>
              <a:rPr lang="en-US" sz="2000" dirty="0">
                <a:latin typeface="Calibri" charset="0"/>
                <a:ea typeface="ＭＳ Ｐゴシック" charset="0"/>
              </a:rPr>
              <a:t> un </a:t>
            </a:r>
            <a:r>
              <a:rPr lang="en-US" sz="2000" dirty="0" err="1">
                <a:latin typeface="Calibri" charset="0"/>
                <a:ea typeface="ＭＳ Ｐゴシック" charset="0"/>
              </a:rPr>
              <a:t>puntero</a:t>
            </a:r>
            <a:endParaRPr lang="en-US" sz="2000" dirty="0">
              <a:latin typeface="Calibri" charset="0"/>
              <a:ea typeface="ＭＳ Ｐゴシック" charset="0"/>
            </a:endParaRPr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2438400" y="1661464"/>
            <a:ext cx="7467600" cy="3278061"/>
          </a:xfrm>
          <a:prstGeom prst="rect">
            <a:avLst/>
          </a:prstGeom>
          <a:solidFill>
            <a:srgbClr val="C8E8F9">
              <a:alpha val="67058"/>
            </a:srgbClr>
          </a:solidFill>
          <a:ln>
            <a:noFill/>
          </a:ln>
        </p:spPr>
        <p:txBody>
          <a:bodyPr wrap="none"/>
          <a:lstStyle/>
          <a:p>
            <a:r>
              <a:rPr lang="en-US" sz="2000" dirty="0" err="1">
                <a:solidFill>
                  <a:srgbClr val="000000"/>
                </a:solidFill>
                <a:latin typeface="Menlo Regular"/>
                <a:cs typeface="Menlo Regula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 main()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int a=1; 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Menlo Regular"/>
                <a:cs typeface="Menlo Regula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 *p;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p= &amp;a;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*p=3;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s-ES_tradnl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</p:txBody>
      </p:sp>
      <p:cxnSp>
        <p:nvCxnSpPr>
          <p:cNvPr id="10247" name="Straight Arrow Connector 33"/>
          <p:cNvCxnSpPr>
            <a:cxnSpLocks noChangeShapeType="1"/>
          </p:cNvCxnSpPr>
          <p:nvPr/>
        </p:nvCxnSpPr>
        <p:spPr bwMode="auto">
          <a:xfrm>
            <a:off x="3679345" y="3759389"/>
            <a:ext cx="1195146" cy="2629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" name="Rectangle 9"/>
          <p:cNvSpPr/>
          <p:nvPr/>
        </p:nvSpPr>
        <p:spPr>
          <a:xfrm>
            <a:off x="4934816" y="3731776"/>
            <a:ext cx="3962400" cy="105080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934816" y="3807977"/>
            <a:ext cx="3886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Courier" charset="0"/>
                <a:cs typeface="Apple Casual" charset="0"/>
              </a:rPr>
              <a:t>*p: </a:t>
            </a:r>
            <a:r>
              <a:rPr lang="en-US" sz="1800" b="0" dirty="0" err="1">
                <a:latin typeface="Calibri" charset="0"/>
                <a:cs typeface="Apple Casual" charset="0"/>
              </a:rPr>
              <a:t>operador</a:t>
            </a:r>
            <a:r>
              <a:rPr lang="en-US" sz="1800" b="0" dirty="0">
                <a:latin typeface="Calibri" charset="0"/>
                <a:cs typeface="Apple Casual" charset="0"/>
              </a:rPr>
              <a:t> con el </a:t>
            </a:r>
            <a:r>
              <a:rPr lang="en-US" sz="1800" b="0" dirty="0" err="1">
                <a:latin typeface="Calibri" charset="0"/>
                <a:cs typeface="Apple Casual" charset="0"/>
              </a:rPr>
              <a:t>que</a:t>
            </a:r>
            <a:r>
              <a:rPr lang="en-US" sz="1800" b="0" dirty="0">
                <a:latin typeface="Calibri" charset="0"/>
                <a:cs typeface="Apple Casual" charset="0"/>
              </a:rPr>
              <a:t> </a:t>
            </a:r>
            <a:r>
              <a:rPr lang="en-US" sz="1800" b="0" dirty="0" err="1">
                <a:latin typeface="Calibri" charset="0"/>
                <a:cs typeface="Apple Casual" charset="0"/>
              </a:rPr>
              <a:t>accedemos</a:t>
            </a:r>
            <a:r>
              <a:rPr lang="en-US" sz="1800" b="0" dirty="0">
                <a:latin typeface="Calibri" charset="0"/>
                <a:cs typeface="Apple Casual" charset="0"/>
              </a:rPr>
              <a:t> al </a:t>
            </a:r>
            <a:r>
              <a:rPr lang="en-US" sz="1800" b="0" dirty="0" err="1">
                <a:solidFill>
                  <a:srgbClr val="0000FF"/>
                </a:solidFill>
                <a:latin typeface="Calibri" charset="0"/>
                <a:cs typeface="Apple Casual" charset="0"/>
              </a:rPr>
              <a:t>contenido</a:t>
            </a:r>
            <a:r>
              <a:rPr lang="en-US" sz="1800" b="0" dirty="0">
                <a:solidFill>
                  <a:srgbClr val="0000FF"/>
                </a:solidFill>
                <a:latin typeface="Calibri" charset="0"/>
                <a:cs typeface="Apple Casual" charset="0"/>
              </a:rPr>
              <a:t> </a:t>
            </a:r>
            <a:r>
              <a:rPr lang="en-US" sz="1800" b="0" dirty="0">
                <a:latin typeface="Calibri" charset="0"/>
                <a:cs typeface="Apple Casual" charset="0"/>
              </a:rPr>
              <a:t> </a:t>
            </a:r>
            <a:r>
              <a:rPr lang="en-US" sz="1800" b="0" dirty="0" err="1">
                <a:latin typeface="Calibri" charset="0"/>
                <a:cs typeface="Apple Casual" charset="0"/>
              </a:rPr>
              <a:t>apuntado</a:t>
            </a:r>
            <a:r>
              <a:rPr lang="en-US" sz="1800" b="0" dirty="0">
                <a:latin typeface="Calibri" charset="0"/>
                <a:cs typeface="Apple Casual" charset="0"/>
              </a:rPr>
              <a:t> </a:t>
            </a:r>
            <a:r>
              <a:rPr lang="en-US" sz="1800" b="0" dirty="0" err="1">
                <a:latin typeface="Calibri" charset="0"/>
                <a:cs typeface="Apple Casual" charset="0"/>
              </a:rPr>
              <a:t>por</a:t>
            </a:r>
            <a:r>
              <a:rPr lang="en-US" sz="1800" b="0" dirty="0">
                <a:latin typeface="Calibri" charset="0"/>
                <a:cs typeface="Apple Casual" charset="0"/>
              </a:rPr>
              <a:t> la variable </a:t>
            </a:r>
            <a:r>
              <a:rPr lang="en-US" sz="1800" b="0" dirty="0" err="1">
                <a:latin typeface="Calibri" charset="0"/>
                <a:cs typeface="Apple Casual" charset="0"/>
              </a:rPr>
              <a:t>puntero</a:t>
            </a:r>
            <a:r>
              <a:rPr lang="en-US" sz="1800" b="0" dirty="0">
                <a:latin typeface="Calibri" charset="0"/>
                <a:cs typeface="Apple Casual" charset="0"/>
              </a:rPr>
              <a:t>.</a:t>
            </a:r>
          </a:p>
          <a:p>
            <a:pPr eaLnBrk="1" hangingPunct="1"/>
            <a:endParaRPr lang="en-US" sz="1800" b="0" dirty="0">
              <a:latin typeface="Apple Casual" charset="0"/>
              <a:cs typeface="Apple Casu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10</a:t>
            </a:fld>
            <a:endParaRPr lang="es-ES"/>
          </a:p>
        </p:txBody>
      </p:sp>
      <p:grpSp>
        <p:nvGrpSpPr>
          <p:cNvPr id="4" name="Agrupar 3"/>
          <p:cNvGrpSpPr/>
          <p:nvPr/>
        </p:nvGrpSpPr>
        <p:grpSpPr>
          <a:xfrm>
            <a:off x="3775941" y="2290489"/>
            <a:ext cx="5163961" cy="1050809"/>
            <a:chOff x="3099228" y="3088494"/>
            <a:chExt cx="5163961" cy="1050809"/>
          </a:xfrm>
        </p:grpSpPr>
        <p:cxnSp>
          <p:nvCxnSpPr>
            <p:cNvPr id="11" name="Straight Arrow Connector 33"/>
            <p:cNvCxnSpPr>
              <a:cxnSpLocks noChangeShapeType="1"/>
            </p:cNvCxnSpPr>
            <p:nvPr/>
          </p:nvCxnSpPr>
          <p:spPr bwMode="auto">
            <a:xfrm>
              <a:off x="3099228" y="3606755"/>
              <a:ext cx="1158875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" name="Rectangle 9"/>
            <p:cNvSpPr/>
            <p:nvPr/>
          </p:nvSpPr>
          <p:spPr>
            <a:xfrm>
              <a:off x="4300789" y="3088494"/>
              <a:ext cx="3962400" cy="1050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/>
                <a:t>OJO: cuando se declara un puntero, el símbolo * no es un operador, sino un “recordatorio” de que la variable es un puntero</a:t>
              </a:r>
              <a:endParaRPr lang="en-US" dirty="0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8B12821-5F15-4625-9FB8-C3ED9682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52769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823263"/>
            <a:ext cx="8784590" cy="762000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1916113" y="1"/>
            <a:ext cx="5638800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>
                <a:latin typeface="Myriad Pro" charset="0"/>
                <a:ea typeface="ＭＳ Ｐゴシック" charset="0"/>
                <a:cs typeface="Myriad Pro" charset="0"/>
              </a:rPr>
              <a:t>Punteros</a:t>
            </a:r>
            <a:br>
              <a:rPr lang="en-US">
                <a:latin typeface="Myriad Pro" charset="0"/>
                <a:ea typeface="ＭＳ Ｐゴシック" charset="0"/>
                <a:cs typeface="Myriad Pro" charset="0"/>
              </a:rPr>
            </a:br>
            <a:endParaRPr lang="en-US">
              <a:latin typeface="Myriad Pro" charset="0"/>
              <a:ea typeface="ＭＳ Ｐゴシック" charset="0"/>
              <a:cs typeface="Myriad Pro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 bwMode="auto">
          <a:xfrm>
            <a:off x="2088466" y="523960"/>
            <a:ext cx="7849690" cy="90963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/>
          </a:bodyPr>
          <a:lstStyle/>
          <a:p>
            <a:endParaRPr lang="en-US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 err="1">
                <a:latin typeface="Calibri" charset="0"/>
                <a:ea typeface="ＭＳ Ｐゴシック" charset="0"/>
              </a:rPr>
              <a:t>Podemos</a:t>
            </a:r>
            <a:r>
              <a:rPr lang="en-US" sz="2000" dirty="0">
                <a:latin typeface="Calibri" charset="0"/>
                <a:ea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</a:rPr>
              <a:t>alterar</a:t>
            </a:r>
            <a:r>
              <a:rPr lang="en-US" sz="2000" dirty="0">
                <a:latin typeface="Calibri" charset="0"/>
                <a:ea typeface="ＭＳ Ｐゴシック" charset="0"/>
              </a:rPr>
              <a:t> el </a:t>
            </a:r>
            <a:r>
              <a:rPr lang="en-US" sz="2000" dirty="0" err="1">
                <a:latin typeface="Calibri" charset="0"/>
                <a:ea typeface="ＭＳ Ｐゴシック" charset="0"/>
              </a:rPr>
              <a:t>contenido</a:t>
            </a:r>
            <a:r>
              <a:rPr lang="en-US" sz="2000" dirty="0">
                <a:latin typeface="Calibri" charset="0"/>
                <a:ea typeface="ＭＳ Ｐゴシック" charset="0"/>
              </a:rPr>
              <a:t> de la variable </a:t>
            </a:r>
            <a:r>
              <a:rPr lang="en-US" sz="2000" dirty="0" err="1">
                <a:latin typeface="Calibri" charset="0"/>
                <a:ea typeface="ＭＳ Ｐゴシック" charset="0"/>
              </a:rPr>
              <a:t>apuntada</a:t>
            </a:r>
            <a:r>
              <a:rPr lang="en-US" sz="2000" dirty="0">
                <a:latin typeface="Calibri" charset="0"/>
                <a:ea typeface="ＭＳ Ｐゴシック" charset="0"/>
              </a:rPr>
              <a:t> </a:t>
            </a:r>
            <a:r>
              <a:rPr lang="en-US" sz="2000" dirty="0" err="1">
                <a:latin typeface="Calibri" charset="0"/>
                <a:ea typeface="ＭＳ Ｐゴシック" charset="0"/>
              </a:rPr>
              <a:t>por</a:t>
            </a:r>
            <a:r>
              <a:rPr lang="en-US" sz="2000" dirty="0">
                <a:latin typeface="Calibri" charset="0"/>
                <a:ea typeface="ＭＳ Ｐゴシック" charset="0"/>
              </a:rPr>
              <a:t> un </a:t>
            </a:r>
            <a:r>
              <a:rPr lang="en-US" sz="2000" dirty="0" err="1">
                <a:latin typeface="Calibri" charset="0"/>
                <a:ea typeface="ＭＳ Ｐゴシック" charset="0"/>
              </a:rPr>
              <a:t>puntero</a:t>
            </a:r>
            <a:endParaRPr lang="en-US" sz="2000" dirty="0">
              <a:latin typeface="Calibri" charset="0"/>
              <a:ea typeface="ＭＳ Ｐゴシック" charset="0"/>
            </a:endParaRPr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1524001" y="1679105"/>
            <a:ext cx="2384231" cy="3278061"/>
          </a:xfrm>
          <a:prstGeom prst="rect">
            <a:avLst/>
          </a:prstGeom>
          <a:solidFill>
            <a:srgbClr val="C8E8F9">
              <a:alpha val="67058"/>
            </a:srgbClr>
          </a:solidFill>
          <a:ln>
            <a:noFill/>
          </a:ln>
        </p:spPr>
        <p:txBody>
          <a:bodyPr wrap="none"/>
          <a:lstStyle/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1. </a:t>
            </a:r>
            <a:r>
              <a:rPr lang="en-US" sz="2000" dirty="0" err="1">
                <a:solidFill>
                  <a:srgbClr val="000000"/>
                </a:solidFill>
                <a:latin typeface="Menlo Regular"/>
                <a:cs typeface="Menlo Regula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 main()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2. {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3.	int a=1; 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4.	</a:t>
            </a:r>
            <a:r>
              <a:rPr lang="en-US" sz="2000" dirty="0" err="1">
                <a:solidFill>
                  <a:srgbClr val="000000"/>
                </a:solidFill>
                <a:latin typeface="Menlo Regular"/>
                <a:cs typeface="Menlo Regula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 *p;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5.	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6.	p= &amp;a;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7.	*p=3;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8. }</a:t>
            </a: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s-ES_tradnl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9170511" y="6899332"/>
            <a:ext cx="677622" cy="143944"/>
          </a:xfrm>
        </p:spPr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11</a:t>
            </a:fld>
            <a:endParaRPr lang="es-ES"/>
          </a:p>
        </p:txBody>
      </p:sp>
      <p:grpSp>
        <p:nvGrpSpPr>
          <p:cNvPr id="9" name="Agrupar 8"/>
          <p:cNvGrpSpPr/>
          <p:nvPr/>
        </p:nvGrpSpPr>
        <p:grpSpPr>
          <a:xfrm>
            <a:off x="4187600" y="1675911"/>
            <a:ext cx="5874035" cy="1905245"/>
            <a:chOff x="2663599" y="1675910"/>
            <a:chExt cx="5874035" cy="1905245"/>
          </a:xfrm>
          <a:solidFill>
            <a:schemeClr val="accent6">
              <a:lumMod val="75000"/>
            </a:schemeClr>
          </a:solidFill>
        </p:grpSpPr>
        <p:sp>
          <p:nvSpPr>
            <p:cNvPr id="4" name="Rectángulo 3"/>
            <p:cNvSpPr/>
            <p:nvPr/>
          </p:nvSpPr>
          <p:spPr>
            <a:xfrm>
              <a:off x="2681240" y="1675910"/>
              <a:ext cx="5856394" cy="1905245"/>
            </a:xfrm>
            <a:prstGeom prst="rect">
              <a:avLst/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776" b="81970" l="10000" r="90000"/>
                      </a14:imgEffect>
                    </a14:imgLayer>
                  </a14:imgProps>
                </a:ext>
              </a:extLst>
            </a:blip>
            <a:srcRect t="8627" b="9881"/>
            <a:stretch/>
          </p:blipFill>
          <p:spPr>
            <a:xfrm>
              <a:off x="2723101" y="2152218"/>
              <a:ext cx="1472044" cy="1199598"/>
            </a:xfrm>
            <a:prstGeom prst="rect">
              <a:avLst/>
            </a:prstGeom>
            <a:grpFill/>
          </p:spPr>
        </p:pic>
        <p:sp>
          <p:nvSpPr>
            <p:cNvPr id="3" name="CuadroTexto 2"/>
            <p:cNvSpPr txBox="1"/>
            <p:nvPr/>
          </p:nvSpPr>
          <p:spPr>
            <a:xfrm>
              <a:off x="2857637" y="1781757"/>
              <a:ext cx="5139805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latin typeface="Menlo Regular"/>
                  <a:cs typeface="Menlo Regular"/>
                </a:rPr>
                <a:t>Línea 3</a:t>
              </a:r>
              <a:r>
                <a:rPr lang="es-ES" dirty="0">
                  <a:latin typeface="Menlo Regular"/>
                  <a:cs typeface="Menlo Regular"/>
                </a:rPr>
                <a:t>. </a:t>
              </a:r>
              <a:r>
                <a:rPr lang="es-ES" sz="2000" dirty="0">
                  <a:latin typeface="Calibri" charset="0"/>
                </a:rPr>
                <a:t>Se crea variable a, que almacena valor 1</a:t>
              </a: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3510306" y="280494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3221712" y="2128208"/>
              <a:ext cx="420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663599" y="3157766"/>
              <a:ext cx="129690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0x7ff…b18</a:t>
              </a:r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5746510" y="2357546"/>
            <a:ext cx="4921490" cy="1905245"/>
            <a:chOff x="4222510" y="2357545"/>
            <a:chExt cx="4921490" cy="1905245"/>
          </a:xfrm>
          <a:solidFill>
            <a:schemeClr val="accent6">
              <a:lumMod val="75000"/>
            </a:schemeClr>
          </a:solidFill>
        </p:grpSpPr>
        <p:sp>
          <p:nvSpPr>
            <p:cNvPr id="17" name="Rectángulo 16"/>
            <p:cNvSpPr/>
            <p:nvPr/>
          </p:nvSpPr>
          <p:spPr>
            <a:xfrm>
              <a:off x="4222510" y="2357545"/>
              <a:ext cx="4921490" cy="1905245"/>
            </a:xfrm>
            <a:prstGeom prst="rect">
              <a:avLst/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4333018" y="2392827"/>
              <a:ext cx="373910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latin typeface="Menlo Regular"/>
                  <a:cs typeface="Menlo Regular"/>
                </a:rPr>
                <a:t>Línea 4</a:t>
              </a:r>
              <a:r>
                <a:rPr lang="es-ES" dirty="0">
                  <a:latin typeface="Menlo Regular"/>
                  <a:cs typeface="Menlo Regular"/>
                </a:rPr>
                <a:t>. </a:t>
              </a:r>
              <a:r>
                <a:rPr lang="es-ES" sz="2000" dirty="0">
                  <a:latin typeface="Calibri" charset="0"/>
                </a:rPr>
                <a:t>Se crea puntero a entero p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776" b="81970" l="10000" r="90000"/>
                      </a14:imgEffect>
                    </a14:imgLayer>
                  </a14:imgProps>
                </a:ext>
              </a:extLst>
            </a:blip>
            <a:srcRect t="8627" b="9881"/>
            <a:stretch/>
          </p:blipFill>
          <p:spPr>
            <a:xfrm>
              <a:off x="4251399" y="2886777"/>
              <a:ext cx="1472044" cy="1199598"/>
            </a:xfrm>
            <a:prstGeom prst="rect">
              <a:avLst/>
            </a:prstGeom>
            <a:grpFill/>
          </p:spPr>
        </p:pic>
        <p:sp>
          <p:nvSpPr>
            <p:cNvPr id="19" name="CuadroTexto 18"/>
            <p:cNvSpPr txBox="1"/>
            <p:nvPr/>
          </p:nvSpPr>
          <p:spPr>
            <a:xfrm>
              <a:off x="4244815" y="3892325"/>
              <a:ext cx="129690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0x7ff…b10</a:t>
              </a: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5056243" y="352186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</a:t>
              </a:r>
            </a:p>
          </p:txBody>
        </p:sp>
      </p:grpSp>
      <p:grpSp>
        <p:nvGrpSpPr>
          <p:cNvPr id="11" name="Agrupar 10"/>
          <p:cNvGrpSpPr/>
          <p:nvPr/>
        </p:nvGrpSpPr>
        <p:grpSpPr>
          <a:xfrm>
            <a:off x="4099656" y="4415190"/>
            <a:ext cx="6568344" cy="2098163"/>
            <a:chOff x="2575656" y="4415189"/>
            <a:chExt cx="6568344" cy="2098163"/>
          </a:xfrm>
          <a:solidFill>
            <a:schemeClr val="accent6">
              <a:lumMod val="75000"/>
            </a:schemeClr>
          </a:solidFill>
        </p:grpSpPr>
        <p:sp>
          <p:nvSpPr>
            <p:cNvPr id="21" name="Rectángulo 20"/>
            <p:cNvSpPr/>
            <p:nvPr/>
          </p:nvSpPr>
          <p:spPr>
            <a:xfrm>
              <a:off x="2575656" y="4415189"/>
              <a:ext cx="6438251" cy="2059116"/>
            </a:xfrm>
            <a:prstGeom prst="rect">
              <a:avLst/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597963" y="4450473"/>
              <a:ext cx="6546037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latin typeface="Menlo Regular"/>
                  <a:cs typeface="Menlo Regular"/>
                </a:rPr>
                <a:t>Línea 6</a:t>
              </a:r>
              <a:r>
                <a:rPr lang="es-ES" dirty="0">
                  <a:latin typeface="Menlo Regular"/>
                  <a:cs typeface="Menlo Regular"/>
                </a:rPr>
                <a:t>. </a:t>
              </a:r>
              <a:r>
                <a:rPr lang="es-ES" sz="2000" dirty="0">
                  <a:latin typeface="Calibri" charset="0"/>
                </a:rPr>
                <a:t>Se almacena la dirección de memoria de la  variable a en puntero p (p “queda apuntando” a variable a)</a:t>
              </a:r>
            </a:p>
          </p:txBody>
        </p:sp>
        <p:pic>
          <p:nvPicPr>
            <p:cNvPr id="23" name="Imagen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776" b="81970" l="10000" r="90000"/>
                      </a14:imgEffect>
                    </a14:imgLayer>
                  </a14:imgProps>
                </a:ext>
              </a:extLst>
            </a:blip>
            <a:srcRect t="8627" b="9881"/>
            <a:stretch/>
          </p:blipFill>
          <p:spPr>
            <a:xfrm>
              <a:off x="2639821" y="5138472"/>
              <a:ext cx="1472044" cy="1199598"/>
            </a:xfrm>
            <a:prstGeom prst="rect">
              <a:avLst/>
            </a:prstGeom>
            <a:grpFill/>
          </p:spPr>
        </p:pic>
        <p:sp>
          <p:nvSpPr>
            <p:cNvPr id="24" name="CuadroTexto 23"/>
            <p:cNvSpPr txBox="1"/>
            <p:nvPr/>
          </p:nvSpPr>
          <p:spPr>
            <a:xfrm>
              <a:off x="2633237" y="6144020"/>
              <a:ext cx="129690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0x7ff…b10</a:t>
              </a: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3444665" y="577355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</a:t>
              </a:r>
            </a:p>
          </p:txBody>
        </p:sp>
        <p:sp>
          <p:nvSpPr>
            <p:cNvPr id="26" name="CuadroTexto 25"/>
            <p:cNvSpPr txBox="1"/>
            <p:nvPr/>
          </p:nvSpPr>
          <p:spPr>
            <a:xfrm rot="20667747">
              <a:off x="2767603" y="5239174"/>
              <a:ext cx="141256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s-ES" sz="2000" b="1" dirty="0"/>
                <a:t>0x7ff…b18</a:t>
              </a: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6145612" y="5186500"/>
            <a:ext cx="5174565" cy="1671500"/>
            <a:chOff x="4621612" y="5186500"/>
            <a:chExt cx="5174565" cy="1671500"/>
          </a:xfrm>
          <a:solidFill>
            <a:schemeClr val="accent6">
              <a:lumMod val="75000"/>
            </a:schemeClr>
          </a:solidFill>
        </p:grpSpPr>
        <p:sp>
          <p:nvSpPr>
            <p:cNvPr id="27" name="Rectángulo 26"/>
            <p:cNvSpPr/>
            <p:nvPr/>
          </p:nvSpPr>
          <p:spPr>
            <a:xfrm>
              <a:off x="4621612" y="5186500"/>
              <a:ext cx="4522388" cy="1671500"/>
            </a:xfrm>
            <a:prstGeom prst="rect">
              <a:avLst/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4679455" y="5226683"/>
              <a:ext cx="3912353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latin typeface="Menlo Regular"/>
                  <a:cs typeface="Menlo Regular"/>
                </a:rPr>
                <a:t>Línea 7</a:t>
              </a:r>
              <a:r>
                <a:rPr lang="es-ES" dirty="0">
                  <a:latin typeface="Menlo Regular"/>
                  <a:cs typeface="Menlo Regular"/>
                </a:rPr>
                <a:t>. </a:t>
              </a:r>
              <a:r>
                <a:rPr lang="es-ES" sz="2000" dirty="0">
                  <a:latin typeface="Calibri" charset="0"/>
                </a:rPr>
                <a:t>Se almacena número 3 en la</a:t>
              </a:r>
            </a:p>
            <a:p>
              <a:r>
                <a:rPr lang="es-ES" sz="2000" dirty="0">
                  <a:latin typeface="Calibri" charset="0"/>
                </a:rPr>
                <a:t>dirección apuntada por puntero p</a:t>
              </a:r>
            </a:p>
          </p:txBody>
        </p:sp>
        <p:pic>
          <p:nvPicPr>
            <p:cNvPr id="29" name="Imagen 2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776" b="81970" l="10000" r="90000"/>
                      </a14:imgEffect>
                    </a14:imgLayer>
                  </a14:imgProps>
                </a:ext>
              </a:extLst>
            </a:blip>
            <a:srcRect t="8627" b="9881"/>
            <a:stretch/>
          </p:blipFill>
          <p:spPr>
            <a:xfrm>
              <a:off x="8324133" y="5518708"/>
              <a:ext cx="1472044" cy="1199598"/>
            </a:xfrm>
            <a:prstGeom prst="rect">
              <a:avLst/>
            </a:prstGeom>
            <a:grpFill/>
          </p:spPr>
        </p:pic>
        <p:sp>
          <p:nvSpPr>
            <p:cNvPr id="30" name="CuadroTexto 29"/>
            <p:cNvSpPr txBox="1"/>
            <p:nvPr/>
          </p:nvSpPr>
          <p:spPr>
            <a:xfrm>
              <a:off x="8690031" y="613584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8987275" y="5533769"/>
              <a:ext cx="420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7843324" y="6488668"/>
              <a:ext cx="129690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0x7ff…b18</a:t>
              </a:r>
            </a:p>
          </p:txBody>
        </p:sp>
      </p:grp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EE9E5BC-81B7-4414-A5E7-EC75FEDE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278456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438401" y="3581400"/>
            <a:ext cx="7485063" cy="1066800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xfrm>
            <a:off x="1916113" y="1"/>
            <a:ext cx="5638800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latin typeface="Myriad Pro" charset="0"/>
                <a:ea typeface="ＭＳ Ｐゴシック" charset="0"/>
                <a:cs typeface="Myriad Pro" charset="0"/>
              </a:rPr>
              <a:t>RESUMEN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8400" y="1828800"/>
            <a:ext cx="7467600" cy="762000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8" name="Content Placeholder 2"/>
          <p:cNvSpPr txBox="1">
            <a:spLocks/>
          </p:cNvSpPr>
          <p:nvPr/>
        </p:nvSpPr>
        <p:spPr bwMode="auto">
          <a:xfrm>
            <a:off x="1981200" y="1300164"/>
            <a:ext cx="8229600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rgbClr val="0072C8"/>
              </a:buClr>
              <a:buSzPct val="70000"/>
              <a:buFont typeface="Wingdings 3" charset="0"/>
              <a:buChar char=""/>
            </a:pPr>
            <a:r>
              <a:rPr lang="en-US" sz="2000" b="0" dirty="0">
                <a:latin typeface="Calibri" charset="0"/>
              </a:rPr>
              <a:t>¿</a:t>
            </a:r>
            <a:r>
              <a:rPr lang="en-US" sz="2000" b="0" dirty="0" err="1">
                <a:latin typeface="Calibri" charset="0"/>
              </a:rPr>
              <a:t>Qué</a:t>
            </a:r>
            <a:r>
              <a:rPr lang="en-US" sz="2000" b="0" dirty="0">
                <a:latin typeface="Calibri" charset="0"/>
              </a:rPr>
              <a:t> </a:t>
            </a:r>
            <a:r>
              <a:rPr lang="en-US" sz="2000" b="0" dirty="0" err="1">
                <a:latin typeface="Calibri" charset="0"/>
              </a:rPr>
              <a:t>es</a:t>
            </a:r>
            <a:r>
              <a:rPr lang="en-US" sz="2000" b="0" dirty="0">
                <a:latin typeface="Calibri" charset="0"/>
              </a:rPr>
              <a:t> un </a:t>
            </a:r>
            <a:r>
              <a:rPr lang="en-US" sz="2000" b="0" dirty="0" err="1">
                <a:latin typeface="Calibri" charset="0"/>
              </a:rPr>
              <a:t>puntero</a:t>
            </a:r>
            <a:r>
              <a:rPr lang="en-US" sz="2000" b="0" dirty="0">
                <a:latin typeface="Calibri" charset="0"/>
              </a:rPr>
              <a:t>?</a:t>
            </a:r>
          </a:p>
          <a:p>
            <a:pPr>
              <a:spcBef>
                <a:spcPct val="20000"/>
              </a:spcBef>
              <a:buClr>
                <a:srgbClr val="0072C8"/>
              </a:buClr>
              <a:buSzPct val="70000"/>
              <a:buFont typeface="Wingdings 3" charset="0"/>
              <a:buChar char=""/>
            </a:pPr>
            <a:endParaRPr lang="en-US" sz="2000" dirty="0">
              <a:latin typeface="Calibri" charset="0"/>
            </a:endParaRPr>
          </a:p>
          <a:p>
            <a:pPr lvl="1">
              <a:spcBef>
                <a:spcPct val="20000"/>
              </a:spcBef>
              <a:buClr>
                <a:srgbClr val="FF9933"/>
              </a:buClr>
              <a:buSzPct val="60000"/>
              <a:buFont typeface="Wingdings 3" charset="0"/>
              <a:buChar char=""/>
            </a:pPr>
            <a:r>
              <a:rPr lang="en-US" sz="2000" b="0" dirty="0" err="1">
                <a:latin typeface="Calibri" charset="0"/>
              </a:rPr>
              <a:t>Es</a:t>
            </a:r>
            <a:r>
              <a:rPr lang="en-US" sz="2000" b="0" dirty="0">
                <a:latin typeface="Calibri" charset="0"/>
              </a:rPr>
              <a:t> </a:t>
            </a:r>
            <a:r>
              <a:rPr lang="en-US" sz="2000" b="0" dirty="0" err="1">
                <a:latin typeface="Calibri" charset="0"/>
              </a:rPr>
              <a:t>una</a:t>
            </a:r>
            <a:r>
              <a:rPr lang="en-US" sz="2000" b="0" dirty="0">
                <a:latin typeface="Calibri" charset="0"/>
              </a:rPr>
              <a:t> variable </a:t>
            </a:r>
            <a:r>
              <a:rPr lang="en-US" sz="2000" b="0" dirty="0" err="1">
                <a:latin typeface="Calibri" charset="0"/>
              </a:rPr>
              <a:t>que</a:t>
            </a:r>
            <a:r>
              <a:rPr lang="en-US" sz="2000" b="0" dirty="0">
                <a:latin typeface="Calibri" charset="0"/>
              </a:rPr>
              <a:t> </a:t>
            </a:r>
            <a:r>
              <a:rPr lang="en-US" sz="2000" b="0" dirty="0" err="1">
                <a:latin typeface="Calibri" charset="0"/>
              </a:rPr>
              <a:t>almacena</a:t>
            </a:r>
            <a:r>
              <a:rPr lang="en-US" sz="2000" b="0" dirty="0">
                <a:latin typeface="Calibri" charset="0"/>
              </a:rPr>
              <a:t> </a:t>
            </a:r>
            <a:r>
              <a:rPr lang="en-US" sz="2000" b="0" dirty="0" err="1">
                <a:latin typeface="Calibri" charset="0"/>
              </a:rPr>
              <a:t>una</a:t>
            </a:r>
            <a:r>
              <a:rPr lang="en-US" sz="2000" b="0" dirty="0">
                <a:latin typeface="Calibri" charset="0"/>
              </a:rPr>
              <a:t> </a:t>
            </a:r>
            <a:r>
              <a:rPr lang="en-US" sz="2000" b="0" dirty="0" err="1">
                <a:latin typeface="Calibri" charset="0"/>
              </a:rPr>
              <a:t>dirección</a:t>
            </a:r>
            <a:r>
              <a:rPr lang="en-US" sz="2000" b="0" dirty="0">
                <a:latin typeface="Calibri" charset="0"/>
              </a:rPr>
              <a:t> de </a:t>
            </a:r>
            <a:r>
              <a:rPr lang="en-US" sz="2000" b="0" dirty="0" err="1">
                <a:latin typeface="Calibri" charset="0"/>
              </a:rPr>
              <a:t>memoria</a:t>
            </a:r>
            <a:endParaRPr lang="en-US" sz="2000" b="0" dirty="0">
              <a:latin typeface="Calibri" charset="0"/>
            </a:endParaRPr>
          </a:p>
        </p:txBody>
      </p:sp>
      <p:sp>
        <p:nvSpPr>
          <p:cNvPr id="13319" name="Content Placeholder 2"/>
          <p:cNvSpPr>
            <a:spLocks noGrp="1"/>
          </p:cNvSpPr>
          <p:nvPr>
            <p:ph idx="1"/>
          </p:nvPr>
        </p:nvSpPr>
        <p:spPr bwMode="auto">
          <a:xfrm>
            <a:off x="1981200" y="2941637"/>
            <a:ext cx="8077200" cy="5334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s-ES_tradnl" sz="1800" dirty="0">
                <a:latin typeface="Calibri" charset="0"/>
                <a:ea typeface="ＭＳ Ｐゴシック" charset="0"/>
                <a:cs typeface="ＭＳ Ｐゴシック" charset="0"/>
              </a:rPr>
              <a:t>Operadores unitarios de punteros</a:t>
            </a:r>
          </a:p>
          <a:p>
            <a:pPr eaLnBrk="1" hangingPunct="1">
              <a:buFont typeface="Wingdings 3" charset="0"/>
              <a:buNone/>
            </a:pPr>
            <a:endParaRPr lang="es-ES_tradnl" sz="1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s-ES_tradnl" dirty="0">
                <a:latin typeface="Calibri" charset="0"/>
                <a:ea typeface="ＭＳ Ｐゴシック" charset="0"/>
                <a:cs typeface="ＭＳ Ｐゴシック" charset="0"/>
              </a:rPr>
              <a:t>&amp;  : entrega la </a:t>
            </a:r>
            <a:r>
              <a:rPr lang="es-ES_tradnl" u="sng" dirty="0">
                <a:latin typeface="Calibri" charset="0"/>
                <a:ea typeface="ＭＳ Ｐゴシック" charset="0"/>
                <a:cs typeface="ＭＳ Ｐゴシック" charset="0"/>
              </a:rPr>
              <a:t>dirección de memoria </a:t>
            </a:r>
            <a:r>
              <a:rPr lang="es-ES_tradnl" dirty="0">
                <a:latin typeface="Calibri" charset="0"/>
                <a:ea typeface="ＭＳ Ｐゴシック" charset="0"/>
                <a:cs typeface="ＭＳ Ｐゴシック" charset="0"/>
              </a:rPr>
              <a:t>de una variable</a:t>
            </a:r>
          </a:p>
          <a:p>
            <a:pPr lvl="1" eaLnBrk="1" hangingPunct="1"/>
            <a:r>
              <a:rPr lang="es-ES_tradnl" dirty="0">
                <a:latin typeface="Calibri" charset="0"/>
                <a:ea typeface="ＭＳ Ｐゴシック" charset="0"/>
                <a:cs typeface="ＭＳ Ｐゴシック" charset="0"/>
              </a:rPr>
              <a:t>*   : accedo al valor </a:t>
            </a:r>
            <a:r>
              <a:rPr lang="es-ES_tradnl" u="sng" dirty="0">
                <a:latin typeface="Calibri" charset="0"/>
                <a:ea typeface="ＭＳ Ｐゴシック" charset="0"/>
                <a:cs typeface="ＭＳ Ｐゴシック" charset="0"/>
              </a:rPr>
              <a:t>contenido </a:t>
            </a:r>
            <a:r>
              <a:rPr lang="es-ES_tradnl" dirty="0">
                <a:latin typeface="Calibri" charset="0"/>
                <a:ea typeface="ＭＳ Ｐゴシック" charset="0"/>
                <a:cs typeface="ＭＳ Ｐゴシック" charset="0"/>
              </a:rPr>
              <a:t>en una dirección (</a:t>
            </a:r>
            <a:r>
              <a:rPr lang="es-ES_tradnl" dirty="0" err="1">
                <a:solidFill>
                  <a:srgbClr val="009051"/>
                </a:solidFill>
                <a:latin typeface="Calibri" charset="0"/>
                <a:ea typeface="ＭＳ Ｐゴシック" charset="0"/>
                <a:cs typeface="ＭＳ Ｐゴシック" charset="0"/>
              </a:rPr>
              <a:t>indirección</a:t>
            </a:r>
            <a:r>
              <a:rPr lang="es-ES_tradnl" dirty="0">
                <a:latin typeface="Calibri" charset="0"/>
                <a:ea typeface="ＭＳ Ｐゴシック" charset="0"/>
                <a:cs typeface="ＭＳ Ｐゴシック" charset="0"/>
              </a:rPr>
              <a:t>).</a:t>
            </a:r>
          </a:p>
          <a:p>
            <a:pPr eaLnBrk="1" hangingPunct="1"/>
            <a:endParaRPr lang="es-ES_tradnl" sz="1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12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9E0174A-B1D5-4C72-898F-88CB43F2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2088282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995" y="3966458"/>
            <a:ext cx="2090048" cy="2099379"/>
          </a:xfrm>
          <a:prstGeom prst="rect">
            <a:avLst/>
          </a:prstGeom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xfrm>
            <a:off x="1827915" y="88206"/>
            <a:ext cx="5638800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Myriad Pro" charset="0"/>
                <a:ea typeface="ＭＳ Ｐゴシック" charset="0"/>
                <a:cs typeface="Myriad Pro" charset="0"/>
              </a:rPr>
              <a:t>PUNTEROS Y FUNCIONES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13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1925545" y="1958169"/>
            <a:ext cx="6288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/>
              <a:t>PASO POR VALOR</a:t>
            </a:r>
          </a:p>
          <a:p>
            <a:r>
              <a:rPr lang="es-ES" sz="4000" dirty="0"/>
              <a:t> Y </a:t>
            </a:r>
          </a:p>
          <a:p>
            <a:r>
              <a:rPr lang="es-ES" sz="4000" dirty="0"/>
              <a:t>PASO POR REFERENCIA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995" y="1359234"/>
            <a:ext cx="1640709" cy="1640709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8ECA785-5783-4B65-B682-A9AF9A97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2047914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xfrm>
            <a:off x="1916112" y="1"/>
            <a:ext cx="7445403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s-ES_tradnl" dirty="0">
                <a:latin typeface="Myriad Pro" charset="0"/>
                <a:ea typeface="ＭＳ Ｐゴシック" charset="0"/>
                <a:cs typeface="ＭＳ Ｐゴシック" charset="0"/>
              </a:rPr>
              <a:t>EJEMPLO FUNCIONES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85411" y="866402"/>
            <a:ext cx="7445403" cy="57111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#include &lt;</a:t>
            </a:r>
            <a:r>
              <a:rPr lang="en-US" sz="1600" dirty="0" err="1">
                <a:latin typeface="Menlo Regular"/>
                <a:cs typeface="Menlo Regular"/>
              </a:rPr>
              <a:t>stdio.h</a:t>
            </a:r>
            <a:r>
              <a:rPr lang="en-US" sz="1600" dirty="0">
                <a:latin typeface="Menlo Regular"/>
                <a:cs typeface="Menlo Regular"/>
              </a:rPr>
              <a:t>&gt; 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void </a:t>
            </a:r>
            <a:r>
              <a:rPr lang="en-US" sz="1600" dirty="0" err="1">
                <a:latin typeface="Menlo Regular"/>
                <a:cs typeface="Menlo Regular"/>
              </a:rPr>
              <a:t>intercambia</a:t>
            </a:r>
            <a:r>
              <a:rPr lang="en-US" sz="1600" dirty="0">
                <a:latin typeface="Menlo Regular"/>
                <a:cs typeface="Menlo Regular"/>
              </a:rPr>
              <a:t>(int a, int b);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 err="1">
                <a:latin typeface="Menlo Regular"/>
                <a:cs typeface="Menlo Regular"/>
              </a:rPr>
              <a:t>int</a:t>
            </a:r>
            <a:r>
              <a:rPr lang="en-US" sz="1600" b="1" dirty="0">
                <a:latin typeface="Menlo Regular"/>
                <a:cs typeface="Menlo Regular"/>
              </a:rPr>
              <a:t> main(void)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{</a:t>
            </a:r>
            <a:r>
              <a:rPr lang="en-US" sz="1600" dirty="0">
                <a:latin typeface="Menlo Regular"/>
                <a:cs typeface="Menlo Regular"/>
              </a:rPr>
              <a:t>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a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b = 3;	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("Valor de a: %d. Valor de b: %d\n", a, b);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intercambia</a:t>
            </a:r>
            <a:r>
              <a:rPr lang="en-US" sz="1600" dirty="0">
                <a:latin typeface="Menlo Regular"/>
                <a:cs typeface="Menlo Regular"/>
              </a:rPr>
              <a:t>(a, b);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("Valor de a: %d. Valor de b: %d\n", a, b);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}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void </a:t>
            </a:r>
            <a:r>
              <a:rPr lang="en-US" sz="1600" b="1" dirty="0" err="1">
                <a:latin typeface="Menlo Regular"/>
                <a:cs typeface="Menlo Regular"/>
              </a:rPr>
              <a:t>intercambia</a:t>
            </a:r>
            <a:r>
              <a:rPr lang="en-US" sz="1600" b="1" dirty="0">
                <a:latin typeface="Menlo Regular"/>
                <a:cs typeface="Menlo Regular"/>
              </a:rPr>
              <a:t>(int a, int b)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{</a:t>
            </a:r>
            <a:r>
              <a:rPr lang="en-US" sz="1600" dirty="0">
                <a:latin typeface="Menlo Regular"/>
                <a:cs typeface="Menlo Regular"/>
              </a:rPr>
              <a:t>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int</a:t>
            </a:r>
            <a:r>
              <a:rPr lang="en-US" sz="1600" dirty="0">
                <a:latin typeface="Menlo Regular"/>
                <a:cs typeface="Menlo Regular"/>
              </a:rPr>
              <a:t>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aux = b;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b = a;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a =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("Dentro de </a:t>
            </a:r>
            <a:r>
              <a:rPr lang="en-US" sz="1600" dirty="0" err="1">
                <a:latin typeface="Menlo Regular"/>
                <a:cs typeface="Menlo Regular"/>
              </a:rPr>
              <a:t>funcion</a:t>
            </a:r>
            <a:r>
              <a:rPr lang="en-US" sz="1600" dirty="0">
                <a:latin typeface="Menlo Regular"/>
                <a:cs typeface="Menlo Regular"/>
              </a:rPr>
              <a:t>, a: %d, b:%d\n", a, b);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14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161186" y="1706499"/>
            <a:ext cx="4247939" cy="101566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¿Qué información se despliega por pantalla</a:t>
            </a:r>
          </a:p>
          <a:p>
            <a:pPr algn="ctr"/>
            <a:r>
              <a:rPr lang="es-ES" sz="2000" b="1" dirty="0"/>
              <a:t>al ejecutar este programa?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36C382B-98D2-4E56-B431-332BF5DD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2077059069"/>
      </p:ext>
    </p:extLst>
  </p:cSld>
  <p:clrMapOvr>
    <a:masterClrMapping/>
  </p:clrMapOvr>
  <p:transition spd="med">
    <p:strips dir="r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xfrm>
            <a:off x="1916112" y="1"/>
            <a:ext cx="7445403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s-ES_tradnl" dirty="0">
                <a:latin typeface="Myriad Pro" charset="0"/>
                <a:ea typeface="ＭＳ Ｐゴシック" charset="0"/>
                <a:cs typeface="ＭＳ Ｐゴシック" charset="0"/>
              </a:rPr>
              <a:t>EJEMPLO FUNCIONES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85411" y="866402"/>
            <a:ext cx="7445403" cy="57111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#include &lt;</a:t>
            </a:r>
            <a:r>
              <a:rPr lang="en-US" sz="1600" dirty="0" err="1">
                <a:latin typeface="Menlo Regular"/>
                <a:cs typeface="Menlo Regular"/>
              </a:rPr>
              <a:t>stdio.h</a:t>
            </a:r>
            <a:r>
              <a:rPr lang="en-US" sz="1600" dirty="0">
                <a:latin typeface="Menlo Regular"/>
                <a:cs typeface="Menlo Regular"/>
              </a:rPr>
              <a:t>&gt; 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void </a:t>
            </a:r>
            <a:r>
              <a:rPr lang="en-US" sz="1600" dirty="0" err="1">
                <a:latin typeface="Menlo Regular"/>
                <a:cs typeface="Menlo Regular"/>
              </a:rPr>
              <a:t>intercambia</a:t>
            </a:r>
            <a:r>
              <a:rPr lang="en-US" sz="1600" dirty="0">
                <a:latin typeface="Menlo Regular"/>
                <a:cs typeface="Menlo Regular"/>
              </a:rPr>
              <a:t>(int a, int b);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int main(void)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{</a:t>
            </a:r>
            <a:r>
              <a:rPr lang="en-US" sz="1600" dirty="0">
                <a:latin typeface="Menlo Regular"/>
                <a:cs typeface="Menlo Regular"/>
              </a:rPr>
              <a:t>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a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b = 3;	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("Valor de a: %d. Valor de b: %d\n", a, b);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intercambia</a:t>
            </a:r>
            <a:r>
              <a:rPr lang="en-US" sz="1600" dirty="0">
                <a:latin typeface="Menlo Regular"/>
                <a:cs typeface="Menlo Regular"/>
              </a:rPr>
              <a:t>(a, b);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("Valor de a: %d. Valor de b: %d\n", a, b);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}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void </a:t>
            </a:r>
            <a:r>
              <a:rPr lang="en-US" sz="1600" b="1" dirty="0" err="1">
                <a:latin typeface="Menlo Regular"/>
                <a:cs typeface="Menlo Regular"/>
              </a:rPr>
              <a:t>intercambia</a:t>
            </a:r>
            <a:r>
              <a:rPr lang="en-US" sz="1600" b="1" dirty="0">
                <a:latin typeface="Menlo Regular"/>
                <a:cs typeface="Menlo Regular"/>
              </a:rPr>
              <a:t>(int a, int b)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{</a:t>
            </a:r>
            <a:r>
              <a:rPr lang="en-US" sz="1600" dirty="0">
                <a:latin typeface="Menlo Regular"/>
                <a:cs typeface="Menlo Regular"/>
              </a:rPr>
              <a:t>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aux = b;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b = a;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a =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("Dentro de </a:t>
            </a:r>
            <a:r>
              <a:rPr lang="en-US" sz="1600" dirty="0" err="1">
                <a:latin typeface="Menlo Regular"/>
                <a:cs typeface="Menlo Regular"/>
              </a:rPr>
              <a:t>funcion</a:t>
            </a:r>
            <a:r>
              <a:rPr lang="en-US" sz="1600" dirty="0">
                <a:latin typeface="Menlo Regular"/>
                <a:cs typeface="Menlo Regular"/>
              </a:rPr>
              <a:t>, a: %d, b:%d\n", a, b);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}</a:t>
            </a:r>
          </a:p>
          <a:p>
            <a:pPr>
              <a:defRPr/>
            </a:pPr>
            <a:endParaRPr lang="en-US" sz="1600" b="1" dirty="0">
              <a:latin typeface="Menlo Regular"/>
              <a:cs typeface="Menlo Regula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15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36C382B-98D2-4E56-B431-332BF5DD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88A8FF-E082-433C-A353-22531489790F}"/>
              </a:ext>
            </a:extLst>
          </p:cNvPr>
          <p:cNvSpPr txBox="1"/>
          <p:nvPr/>
        </p:nvSpPr>
        <p:spPr>
          <a:xfrm>
            <a:off x="161186" y="4463080"/>
            <a:ext cx="4063282" cy="92333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latin typeface="Courier New"/>
                <a:cs typeface="Courier New"/>
              </a:rPr>
              <a:t>Valor de a: 1. Valor de b: 3</a:t>
            </a:r>
          </a:p>
          <a:p>
            <a:r>
              <a:rPr lang="es-ES" dirty="0">
                <a:latin typeface="Courier New"/>
                <a:cs typeface="Courier New"/>
              </a:rPr>
              <a:t>Dentro de función, a: 3, b:1</a:t>
            </a:r>
          </a:p>
          <a:p>
            <a:r>
              <a:rPr lang="es-ES" dirty="0">
                <a:latin typeface="Courier New"/>
                <a:cs typeface="Courier New"/>
              </a:rPr>
              <a:t>Valor de a: 1. Valor de b: 3</a:t>
            </a:r>
          </a:p>
        </p:txBody>
      </p:sp>
      <p:grpSp>
        <p:nvGrpSpPr>
          <p:cNvPr id="8" name="Agrupar 4">
            <a:extLst>
              <a:ext uri="{FF2B5EF4-FFF2-40B4-BE49-F238E27FC236}">
                <a16:creationId xmlns:a16="http://schemas.microsoft.com/office/drawing/2014/main" id="{D6BCB660-0F1E-448E-94AB-1D1DFA9D9DA5}"/>
              </a:ext>
            </a:extLst>
          </p:cNvPr>
          <p:cNvGrpSpPr/>
          <p:nvPr/>
        </p:nvGrpSpPr>
        <p:grpSpPr>
          <a:xfrm>
            <a:off x="647675" y="1274741"/>
            <a:ext cx="2504843" cy="2599239"/>
            <a:chOff x="6861858" y="987906"/>
            <a:chExt cx="2504843" cy="2599239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095782F-FC09-4BE2-AD3A-02BF41AAA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7850" y="987906"/>
              <a:ext cx="1640709" cy="164070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87FF7E5-CAB8-409A-A192-E23206813BC3}"/>
                </a:ext>
              </a:extLst>
            </p:cNvPr>
            <p:cNvSpPr txBox="1"/>
            <p:nvPr/>
          </p:nvSpPr>
          <p:spPr>
            <a:xfrm>
              <a:off x="6861858" y="2663815"/>
              <a:ext cx="25048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PASO POR VALOR</a:t>
              </a:r>
            </a:p>
            <a:p>
              <a:pPr algn="ctr"/>
              <a:r>
                <a:rPr lang="es-ES" dirty="0"/>
                <a:t>(LA FUNCIÓN RECIBE </a:t>
              </a:r>
              <a:r>
                <a:rPr lang="es-ES" b="1" dirty="0"/>
                <a:t>COPIAS</a:t>
              </a:r>
              <a:r>
                <a:rPr lang="es-ES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323017"/>
      </p:ext>
    </p:extLst>
  </p:cSld>
  <p:clrMapOvr>
    <a:masterClrMapping/>
  </p:clrMapOvr>
  <p:transition spd="med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9341" y="3994893"/>
            <a:ext cx="2458864" cy="2469842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xfrm>
            <a:off x="1616232" y="70565"/>
            <a:ext cx="9173687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s-ES_tradnl" dirty="0">
                <a:latin typeface="Myriad Pro" charset="0"/>
                <a:ea typeface="ＭＳ Ｐゴシック" charset="0"/>
                <a:cs typeface="ＭＳ Ｐゴシック" charset="0"/>
              </a:rPr>
              <a:t>PASO DE ARGUMENTOS POR REFERENCIA (ORIGINAL)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16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1616232" y="1315325"/>
            <a:ext cx="87845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Si a una función se le entregan </a:t>
            </a:r>
            <a:r>
              <a:rPr lang="es-ES" sz="3600" b="1" dirty="0"/>
              <a:t>las direcciones de memoria</a:t>
            </a:r>
            <a:r>
              <a:rPr lang="es-ES" sz="3600" dirty="0"/>
              <a:t> de las variables (en vez de sus valores), la función puede </a:t>
            </a:r>
            <a:r>
              <a:rPr lang="es-ES" sz="3600" b="1" dirty="0"/>
              <a:t>acceder directamente al original </a:t>
            </a:r>
            <a:r>
              <a:rPr lang="es-ES" sz="3600" dirty="0"/>
              <a:t>(el contenido de la variable).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3837D6-2E12-4B4B-9839-E0D49A8A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2940908416"/>
      </p:ext>
    </p:extLst>
  </p:cSld>
  <p:clrMapOvr>
    <a:masterClrMapping/>
  </p:clrMapOvr>
  <p:transition spd="med">
    <p:strips dir="r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xfrm>
            <a:off x="1916113" y="1"/>
            <a:ext cx="6895378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s-ES_tradnl" dirty="0">
                <a:latin typeface="Myriad Pro" charset="0"/>
                <a:ea typeface="ＭＳ Ｐゴシック" charset="0"/>
                <a:cs typeface="ＭＳ Ｐゴシック" charset="0"/>
              </a:rPr>
              <a:t>EJEMPLO FUNCIONES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48769" y="1065450"/>
            <a:ext cx="7445403" cy="57111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#include &lt;</a:t>
            </a:r>
            <a:r>
              <a:rPr lang="en-US" sz="1600" dirty="0" err="1">
                <a:latin typeface="Menlo Regular"/>
                <a:cs typeface="Menlo Regular"/>
              </a:rPr>
              <a:t>stdio.h</a:t>
            </a:r>
            <a:r>
              <a:rPr lang="en-US" sz="1600" dirty="0">
                <a:latin typeface="Menlo Regular"/>
                <a:cs typeface="Menlo Regular"/>
              </a:rPr>
              <a:t>&gt; 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void </a:t>
            </a:r>
            <a:r>
              <a:rPr lang="en-US" sz="1600" dirty="0" err="1">
                <a:latin typeface="Menlo Regular"/>
                <a:cs typeface="Menlo Regular"/>
              </a:rPr>
              <a:t>intercambia</a:t>
            </a:r>
            <a:r>
              <a:rPr lang="en-US" sz="1600" dirty="0">
                <a:latin typeface="Menlo Regular"/>
                <a:cs typeface="Menlo Regular"/>
              </a:rPr>
              <a:t> (int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p,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q);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 err="1">
                <a:latin typeface="Menlo Regular"/>
                <a:cs typeface="Menlo Regular"/>
              </a:rPr>
              <a:t>int</a:t>
            </a:r>
            <a:r>
              <a:rPr lang="en-US" sz="1600" b="1" dirty="0">
                <a:latin typeface="Menlo Regular"/>
                <a:cs typeface="Menlo Regular"/>
              </a:rPr>
              <a:t> main(void)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{</a:t>
            </a:r>
            <a:r>
              <a:rPr lang="en-US" sz="1600" dirty="0">
                <a:latin typeface="Menlo Regular"/>
                <a:cs typeface="Menlo Regular"/>
              </a:rPr>
              <a:t>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a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b = 3;	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("Valor de a: %d. Valor de b: %d\n", a, b);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intercambia</a:t>
            </a:r>
            <a:r>
              <a:rPr lang="en-US" sz="1600" dirty="0">
                <a:latin typeface="Menlo Regular"/>
                <a:cs typeface="Menlo Regular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&amp;</a:t>
            </a:r>
            <a:r>
              <a:rPr lang="en-US" sz="1600" dirty="0">
                <a:latin typeface="Menlo Regular"/>
                <a:cs typeface="Menlo Regular"/>
              </a:rPr>
              <a:t>a,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&amp;</a:t>
            </a:r>
            <a:r>
              <a:rPr lang="en-US" sz="1600" dirty="0">
                <a:latin typeface="Menlo Regular"/>
                <a:cs typeface="Menlo Regular"/>
              </a:rPr>
              <a:t>b);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("Valor de a: %d. Valor de b: %d\n", a, b);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}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void </a:t>
            </a:r>
            <a:r>
              <a:rPr lang="en-US" sz="1600" b="1" dirty="0" err="1">
                <a:latin typeface="Menlo Regular"/>
                <a:cs typeface="Menlo Regular"/>
              </a:rPr>
              <a:t>intercambia</a:t>
            </a:r>
            <a:r>
              <a:rPr lang="en-US" sz="1600" b="1" dirty="0">
                <a:latin typeface="Menlo Regular"/>
                <a:cs typeface="Menlo Regular"/>
              </a:rPr>
              <a:t>(int </a:t>
            </a:r>
            <a:r>
              <a:rPr lang="en-US" sz="1600" b="1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b="1" dirty="0">
                <a:latin typeface="Menlo Regular"/>
                <a:cs typeface="Menlo Regular"/>
              </a:rPr>
              <a:t>p, int </a:t>
            </a:r>
            <a:r>
              <a:rPr lang="en-US" sz="1600" b="1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b="1" dirty="0">
                <a:latin typeface="Menlo Regular"/>
                <a:cs typeface="Menlo Regular"/>
              </a:rPr>
              <a:t>q)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{</a:t>
            </a:r>
            <a:r>
              <a:rPr lang="en-US" sz="1600" dirty="0">
                <a:latin typeface="Menlo Regular"/>
                <a:cs typeface="Menlo Regular"/>
              </a:rPr>
              <a:t>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int</a:t>
            </a:r>
            <a:r>
              <a:rPr lang="en-US" sz="1600" dirty="0">
                <a:latin typeface="Menlo Regular"/>
                <a:cs typeface="Menlo Regular"/>
              </a:rPr>
              <a:t>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aux =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q;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q =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p;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p =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("Dentro de </a:t>
            </a:r>
            <a:r>
              <a:rPr lang="en-US" sz="1600" dirty="0" err="1">
                <a:latin typeface="Menlo Regular"/>
                <a:cs typeface="Menlo Regular"/>
              </a:rPr>
              <a:t>funcion</a:t>
            </a:r>
            <a:r>
              <a:rPr lang="en-US" sz="1600" dirty="0">
                <a:latin typeface="Menlo Regular"/>
                <a:cs typeface="Menlo Regular"/>
              </a:rPr>
              <a:t>, a: %d, b:%d\n",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p,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q);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17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532488" y="1459405"/>
            <a:ext cx="3717739" cy="101566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¿Qué información se despliega por pantalla</a:t>
            </a:r>
          </a:p>
          <a:p>
            <a:pPr algn="ctr"/>
            <a:r>
              <a:rPr lang="es-ES" sz="2000" b="1" dirty="0"/>
              <a:t>al ejecutar este programa?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BCBE5-48BC-4BCD-ACE1-5775498A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1106584991"/>
      </p:ext>
    </p:extLst>
  </p:cSld>
  <p:clrMapOvr>
    <a:masterClrMapping/>
  </p:clrMapOvr>
  <p:transition spd="med">
    <p:strips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xfrm>
            <a:off x="1916113" y="1"/>
            <a:ext cx="6895378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s-ES_tradnl" dirty="0">
                <a:latin typeface="Myriad Pro" charset="0"/>
                <a:ea typeface="ＭＳ Ｐゴシック" charset="0"/>
                <a:cs typeface="ＭＳ Ｐゴシック" charset="0"/>
              </a:rPr>
              <a:t>EJEMPLO FUNCIONES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48769" y="1065450"/>
            <a:ext cx="7445403" cy="57111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#include &lt;</a:t>
            </a:r>
            <a:r>
              <a:rPr lang="en-US" sz="1600" dirty="0" err="1">
                <a:latin typeface="Menlo Regular"/>
                <a:cs typeface="Menlo Regular"/>
              </a:rPr>
              <a:t>stdio.h</a:t>
            </a:r>
            <a:r>
              <a:rPr lang="en-US" sz="1600" dirty="0">
                <a:latin typeface="Menlo Regular"/>
                <a:cs typeface="Menlo Regular"/>
              </a:rPr>
              <a:t>&gt; 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void </a:t>
            </a:r>
            <a:r>
              <a:rPr lang="en-US" sz="1600" dirty="0" err="1">
                <a:latin typeface="Menlo Regular"/>
                <a:cs typeface="Menlo Regular"/>
              </a:rPr>
              <a:t>intercambia</a:t>
            </a:r>
            <a:r>
              <a:rPr lang="en-US" sz="1600" dirty="0">
                <a:latin typeface="Menlo Regular"/>
                <a:cs typeface="Menlo Regular"/>
              </a:rPr>
              <a:t> (int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p,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q);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int main(void)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{</a:t>
            </a:r>
            <a:r>
              <a:rPr lang="en-US" sz="1600" dirty="0">
                <a:latin typeface="Menlo Regular"/>
                <a:cs typeface="Menlo Regular"/>
              </a:rPr>
              <a:t>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a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b = 3;	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("Valor de a: %d. Valor de b: %d\n", a, b);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intercambia</a:t>
            </a:r>
            <a:r>
              <a:rPr lang="en-US" sz="1600" dirty="0">
                <a:latin typeface="Menlo Regular"/>
                <a:cs typeface="Menlo Regular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&amp;</a:t>
            </a:r>
            <a:r>
              <a:rPr lang="en-US" sz="1600" dirty="0">
                <a:latin typeface="Menlo Regular"/>
                <a:cs typeface="Menlo Regular"/>
              </a:rPr>
              <a:t>a,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&amp;</a:t>
            </a:r>
            <a:r>
              <a:rPr lang="en-US" sz="1600" dirty="0">
                <a:latin typeface="Menlo Regular"/>
                <a:cs typeface="Menlo Regular"/>
              </a:rPr>
              <a:t>b);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("Valor de a: %d. Valor de b: %d\n", a, b);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}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void </a:t>
            </a:r>
            <a:r>
              <a:rPr lang="en-US" sz="1600" b="1" dirty="0" err="1">
                <a:latin typeface="Menlo Regular"/>
                <a:cs typeface="Menlo Regular"/>
              </a:rPr>
              <a:t>intercambia</a:t>
            </a:r>
            <a:r>
              <a:rPr lang="en-US" sz="1600" b="1" dirty="0">
                <a:latin typeface="Menlo Regular"/>
                <a:cs typeface="Menlo Regular"/>
              </a:rPr>
              <a:t>(int </a:t>
            </a:r>
            <a:r>
              <a:rPr lang="en-US" sz="1600" b="1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b="1" dirty="0">
                <a:latin typeface="Menlo Regular"/>
                <a:cs typeface="Menlo Regular"/>
              </a:rPr>
              <a:t>p, int </a:t>
            </a:r>
            <a:r>
              <a:rPr lang="en-US" sz="1600" b="1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b="1" dirty="0">
                <a:latin typeface="Menlo Regular"/>
                <a:cs typeface="Menlo Regular"/>
              </a:rPr>
              <a:t>q)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{</a:t>
            </a:r>
            <a:r>
              <a:rPr lang="en-US" sz="1600" dirty="0">
                <a:latin typeface="Menlo Regular"/>
                <a:cs typeface="Menlo Regular"/>
              </a:rPr>
              <a:t>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aux =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q;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q =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p;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p =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  <a:r>
              <a:rPr lang="en-US" sz="1600" dirty="0" err="1">
                <a:latin typeface="Menlo Regular"/>
                <a:cs typeface="Menlo Regular"/>
              </a:rPr>
              <a:t>printf</a:t>
            </a:r>
            <a:r>
              <a:rPr lang="en-US" sz="1600" dirty="0">
                <a:latin typeface="Menlo Regular"/>
                <a:cs typeface="Menlo Regular"/>
              </a:rPr>
              <a:t>("Dentro de </a:t>
            </a:r>
            <a:r>
              <a:rPr lang="en-US" sz="1600" dirty="0" err="1">
                <a:latin typeface="Menlo Regular"/>
                <a:cs typeface="Menlo Regular"/>
              </a:rPr>
              <a:t>funcion</a:t>
            </a:r>
            <a:r>
              <a:rPr lang="en-US" sz="1600" dirty="0">
                <a:latin typeface="Menlo Regular"/>
                <a:cs typeface="Menlo Regular"/>
              </a:rPr>
              <a:t>, a: %d, b:%d\n",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p,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*</a:t>
            </a:r>
            <a:r>
              <a:rPr lang="en-US" sz="1600" dirty="0">
                <a:latin typeface="Menlo Regular"/>
                <a:cs typeface="Menlo Regular"/>
              </a:rPr>
              <a:t>q);</a:t>
            </a:r>
          </a:p>
          <a:p>
            <a:pPr>
              <a:defRPr/>
            </a:pPr>
            <a:r>
              <a:rPr lang="en-US" sz="1600" b="1" dirty="0">
                <a:latin typeface="Menlo Regular"/>
                <a:cs typeface="Menlo Regular"/>
              </a:rPr>
              <a:t>}</a:t>
            </a:r>
          </a:p>
          <a:p>
            <a:pPr>
              <a:defRPr/>
            </a:pPr>
            <a:endParaRPr lang="en-US" sz="1600" b="1" dirty="0">
              <a:latin typeface="Menlo Regular"/>
              <a:cs typeface="Menlo Regula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BCBE5-48BC-4BCD-ACE1-5775498A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63A6867-2C8F-4CCD-8FBA-1E544395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77" y="1730536"/>
            <a:ext cx="1805868" cy="18139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2862991-E9F8-45E6-AA8F-5A362FFDFE6E}"/>
              </a:ext>
            </a:extLst>
          </p:cNvPr>
          <p:cNvSpPr txBox="1"/>
          <p:nvPr/>
        </p:nvSpPr>
        <p:spPr>
          <a:xfrm>
            <a:off x="241641" y="4812095"/>
            <a:ext cx="4063282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b="1" dirty="0">
                <a:latin typeface="Courier New"/>
                <a:cs typeface="Courier New"/>
              </a:rPr>
              <a:t>Valor de a: 1. Valor de b: 3</a:t>
            </a:r>
          </a:p>
          <a:p>
            <a:r>
              <a:rPr lang="es-ES" b="1" dirty="0">
                <a:latin typeface="Courier New"/>
                <a:cs typeface="Courier New"/>
              </a:rPr>
              <a:t>Dentro de función, a: 3, b:1</a:t>
            </a:r>
          </a:p>
          <a:p>
            <a:r>
              <a:rPr lang="es-ES" b="1" dirty="0">
                <a:latin typeface="Courier New"/>
                <a:cs typeface="Courier New"/>
              </a:rPr>
              <a:t>Valor de a: 3. Valor de b: 1</a:t>
            </a:r>
          </a:p>
        </p:txBody>
      </p:sp>
    </p:spTree>
    <p:extLst>
      <p:ext uri="{BB962C8B-B14F-4D97-AF65-F5344CB8AC3E}">
        <p14:creationId xmlns:p14="http://schemas.microsoft.com/office/powerpoint/2010/main" val="3010765451"/>
      </p:ext>
    </p:extLst>
  </p:cSld>
  <p:clrMapOvr>
    <a:masterClrMapping/>
  </p:clrMapOvr>
  <p:transition spd="med">
    <p:strips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6112" y="1"/>
            <a:ext cx="7142543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s-ES_tradnl" dirty="0">
                <a:latin typeface="Myriad Pro" charset="0"/>
                <a:ea typeface="ＭＳ Ｐゴシック" charset="0"/>
                <a:cs typeface="ＭＳ Ｐゴシック" charset="0"/>
              </a:rPr>
              <a:t>Ejemplo paso por referencia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6389255" y="1590676"/>
            <a:ext cx="5486400" cy="25908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int main()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 = 3;	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graphicFrame>
        <p:nvGraphicFramePr>
          <p:cNvPr id="23" name="Group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554431"/>
              </p:ext>
            </p:extLst>
          </p:nvPr>
        </p:nvGraphicFramePr>
        <p:xfrm>
          <a:off x="2284413" y="1743073"/>
          <a:ext cx="2700338" cy="4140202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...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CC99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8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6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5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36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37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52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53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89" name="Text Box 104"/>
          <p:cNvSpPr txBox="1">
            <a:spLocks noChangeArrowheads="1"/>
          </p:cNvSpPr>
          <p:nvPr/>
        </p:nvSpPr>
        <p:spPr bwMode="auto">
          <a:xfrm>
            <a:off x="1916113" y="2484437"/>
            <a:ext cx="298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8490" name="Text Box 104"/>
          <p:cNvSpPr txBox="1">
            <a:spLocks noChangeArrowheads="1"/>
          </p:cNvSpPr>
          <p:nvPr/>
        </p:nvSpPr>
        <p:spPr bwMode="auto">
          <a:xfrm>
            <a:off x="1916113" y="2813048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8491" name="Text Box 173"/>
          <p:cNvSpPr txBox="1">
            <a:spLocks noChangeArrowheads="1"/>
          </p:cNvSpPr>
          <p:nvPr/>
        </p:nvSpPr>
        <p:spPr bwMode="auto">
          <a:xfrm>
            <a:off x="2152651" y="927099"/>
            <a:ext cx="110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Dirección</a:t>
            </a:r>
          </a:p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 de memoria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2" name="Text Box 174"/>
          <p:cNvSpPr txBox="1">
            <a:spLocks noChangeArrowheads="1"/>
          </p:cNvSpPr>
          <p:nvPr/>
        </p:nvSpPr>
        <p:spPr bwMode="auto">
          <a:xfrm>
            <a:off x="3654427" y="1109662"/>
            <a:ext cx="94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Contenido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3" name="AutoShape 175"/>
          <p:cNvSpPr>
            <a:spLocks/>
          </p:cNvSpPr>
          <p:nvPr/>
        </p:nvSpPr>
        <p:spPr bwMode="auto">
          <a:xfrm rot="-5400000">
            <a:off x="4007645" y="1342903"/>
            <a:ext cx="184150" cy="419338"/>
          </a:xfrm>
          <a:prstGeom prst="rightBrace">
            <a:avLst>
              <a:gd name="adj1" fmla="val 4883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18494" name="AutoShape 176"/>
          <p:cNvSpPr>
            <a:spLocks/>
          </p:cNvSpPr>
          <p:nvPr/>
        </p:nvSpPr>
        <p:spPr bwMode="auto">
          <a:xfrm rot="-5400000">
            <a:off x="2605882" y="1363145"/>
            <a:ext cx="203200" cy="397907"/>
          </a:xfrm>
          <a:prstGeom prst="rightBrace">
            <a:avLst>
              <a:gd name="adj1" fmla="val 267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24B67A-F8B8-4CCE-9476-6733862C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2922923739"/>
      </p:ext>
    </p:extLst>
  </p:cSld>
  <p:clrMapOvr>
    <a:masterClrMapping/>
  </p:clrMapOvr>
  <p:transition spd="med">
    <p:strips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122F4-82BC-4FAB-B94C-7FD34F73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Memoria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06140A-872F-49E1-9FD8-AC346BAA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E84287-2BA6-469C-B43D-4EBD6CFB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01F30E-4827-4D56-A1BC-524EA013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2</a:t>
            </a:fld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03FA55-9909-4DF2-843D-C3110E4B6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43" y="1441394"/>
            <a:ext cx="6372465" cy="43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08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6389255" y="1590676"/>
            <a:ext cx="5486400" cy="25908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int main()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 = 3;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solidFill>
                  <a:srgbClr val="33CC33"/>
                </a:solidFill>
                <a:latin typeface="Menlo Regular"/>
                <a:cs typeface="Menlo Regular"/>
              </a:rPr>
              <a:t>     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, 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);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		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graphicFrame>
        <p:nvGraphicFramePr>
          <p:cNvPr id="23" name="Group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37832"/>
              </p:ext>
            </p:extLst>
          </p:nvPr>
        </p:nvGraphicFramePr>
        <p:xfrm>
          <a:off x="2284413" y="1743073"/>
          <a:ext cx="2700338" cy="4140202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...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CC99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8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6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5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36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37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52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53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89" name="Text Box 104"/>
          <p:cNvSpPr txBox="1">
            <a:spLocks noChangeArrowheads="1"/>
          </p:cNvSpPr>
          <p:nvPr/>
        </p:nvSpPr>
        <p:spPr bwMode="auto">
          <a:xfrm>
            <a:off x="1916113" y="2484437"/>
            <a:ext cx="298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8490" name="Text Box 104"/>
          <p:cNvSpPr txBox="1">
            <a:spLocks noChangeArrowheads="1"/>
          </p:cNvSpPr>
          <p:nvPr/>
        </p:nvSpPr>
        <p:spPr bwMode="auto">
          <a:xfrm>
            <a:off x="1916113" y="2813048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8491" name="Text Box 173"/>
          <p:cNvSpPr txBox="1">
            <a:spLocks noChangeArrowheads="1"/>
          </p:cNvSpPr>
          <p:nvPr/>
        </p:nvSpPr>
        <p:spPr bwMode="auto">
          <a:xfrm>
            <a:off x="2152651" y="927099"/>
            <a:ext cx="110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Dirección</a:t>
            </a:r>
          </a:p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 de memoria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2" name="Text Box 174"/>
          <p:cNvSpPr txBox="1">
            <a:spLocks noChangeArrowheads="1"/>
          </p:cNvSpPr>
          <p:nvPr/>
        </p:nvSpPr>
        <p:spPr bwMode="auto">
          <a:xfrm>
            <a:off x="3654427" y="1109662"/>
            <a:ext cx="94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Contenido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3" name="AutoShape 175"/>
          <p:cNvSpPr>
            <a:spLocks/>
          </p:cNvSpPr>
          <p:nvPr/>
        </p:nvSpPr>
        <p:spPr bwMode="auto">
          <a:xfrm rot="-5400000">
            <a:off x="4007645" y="1342903"/>
            <a:ext cx="184150" cy="419338"/>
          </a:xfrm>
          <a:prstGeom prst="rightBrace">
            <a:avLst>
              <a:gd name="adj1" fmla="val 4883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18494" name="AutoShape 176"/>
          <p:cNvSpPr>
            <a:spLocks/>
          </p:cNvSpPr>
          <p:nvPr/>
        </p:nvSpPr>
        <p:spPr bwMode="auto">
          <a:xfrm rot="-5400000">
            <a:off x="2605882" y="1363145"/>
            <a:ext cx="203200" cy="397907"/>
          </a:xfrm>
          <a:prstGeom prst="rightBrace">
            <a:avLst>
              <a:gd name="adj1" fmla="val 267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24B67A-F8B8-4CCE-9476-6733862C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E34D534-611D-4A8B-AEF8-7D343D6FA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551" y="4285673"/>
            <a:ext cx="5481638" cy="178435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void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p</a:t>
            </a:r>
            <a:r>
              <a:rPr lang="en-US" sz="1600" dirty="0">
                <a:latin typeface="Menlo Regular"/>
                <a:cs typeface="Menlo Regular"/>
              </a:rPr>
              <a:t>, 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E3E8B-4D98-8942-94F3-91EAF89E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7143AA4D-E528-2E4D-A63B-32B22EC65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2" y="1"/>
            <a:ext cx="7142543" cy="777875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>
                <a:latin typeface="Myriad Pro" charset="0"/>
                <a:ea typeface="ＭＳ Ｐゴシック" charset="0"/>
                <a:cs typeface="ＭＳ Ｐゴシック" charset="0"/>
              </a:rPr>
              <a:t>Ejemplo paso por referencia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073020"/>
      </p:ext>
    </p:extLst>
  </p:cSld>
  <p:clrMapOvr>
    <a:masterClrMapping/>
  </p:clrMapOvr>
  <p:transition spd="med">
    <p:strips dir="r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6389255" y="1590676"/>
            <a:ext cx="5486400" cy="25908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int main()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 = 3;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solidFill>
                  <a:srgbClr val="33CC33"/>
                </a:solidFill>
                <a:latin typeface="Menlo Regular"/>
                <a:cs typeface="Menlo Regular"/>
              </a:rPr>
              <a:t>     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, 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);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		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graphicFrame>
        <p:nvGraphicFramePr>
          <p:cNvPr id="23" name="Group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07785"/>
              </p:ext>
            </p:extLst>
          </p:nvPr>
        </p:nvGraphicFramePr>
        <p:xfrm>
          <a:off x="2284413" y="1743073"/>
          <a:ext cx="2700338" cy="4140202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...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CC99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8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6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5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36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37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52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53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89" name="Text Box 104"/>
          <p:cNvSpPr txBox="1">
            <a:spLocks noChangeArrowheads="1"/>
          </p:cNvSpPr>
          <p:nvPr/>
        </p:nvSpPr>
        <p:spPr bwMode="auto">
          <a:xfrm>
            <a:off x="1916113" y="2484437"/>
            <a:ext cx="298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8490" name="Text Box 104"/>
          <p:cNvSpPr txBox="1">
            <a:spLocks noChangeArrowheads="1"/>
          </p:cNvSpPr>
          <p:nvPr/>
        </p:nvSpPr>
        <p:spPr bwMode="auto">
          <a:xfrm>
            <a:off x="1916113" y="2813048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8491" name="Text Box 173"/>
          <p:cNvSpPr txBox="1">
            <a:spLocks noChangeArrowheads="1"/>
          </p:cNvSpPr>
          <p:nvPr/>
        </p:nvSpPr>
        <p:spPr bwMode="auto">
          <a:xfrm>
            <a:off x="2152651" y="927099"/>
            <a:ext cx="110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Dirección</a:t>
            </a:r>
          </a:p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 de memoria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2" name="Text Box 174"/>
          <p:cNvSpPr txBox="1">
            <a:spLocks noChangeArrowheads="1"/>
          </p:cNvSpPr>
          <p:nvPr/>
        </p:nvSpPr>
        <p:spPr bwMode="auto">
          <a:xfrm>
            <a:off x="3654427" y="1109662"/>
            <a:ext cx="94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Contenido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3" name="AutoShape 175"/>
          <p:cNvSpPr>
            <a:spLocks/>
          </p:cNvSpPr>
          <p:nvPr/>
        </p:nvSpPr>
        <p:spPr bwMode="auto">
          <a:xfrm rot="-5400000">
            <a:off x="4007645" y="1342903"/>
            <a:ext cx="184150" cy="419338"/>
          </a:xfrm>
          <a:prstGeom prst="rightBrace">
            <a:avLst>
              <a:gd name="adj1" fmla="val 4883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18494" name="AutoShape 176"/>
          <p:cNvSpPr>
            <a:spLocks/>
          </p:cNvSpPr>
          <p:nvPr/>
        </p:nvSpPr>
        <p:spPr bwMode="auto">
          <a:xfrm rot="-5400000">
            <a:off x="2605882" y="1363145"/>
            <a:ext cx="203200" cy="397907"/>
          </a:xfrm>
          <a:prstGeom prst="rightBrace">
            <a:avLst>
              <a:gd name="adj1" fmla="val 267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24B67A-F8B8-4CCE-9476-6733862C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E34D534-611D-4A8B-AEF8-7D343D6FA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551" y="4285673"/>
            <a:ext cx="5481638" cy="178435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void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p</a:t>
            </a:r>
            <a:r>
              <a:rPr lang="en-US" sz="1600" dirty="0">
                <a:latin typeface="Menlo Regular"/>
                <a:cs typeface="Menlo Regular"/>
              </a:rPr>
              <a:t>, 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sp>
        <p:nvSpPr>
          <p:cNvPr id="27" name="Text Box 104">
            <a:extLst>
              <a:ext uri="{FF2B5EF4-FFF2-40B4-BE49-F238E27FC236}">
                <a16:creationId xmlns:a16="http://schemas.microsoft.com/office/drawing/2014/main" id="{605136AE-3971-48B3-8583-353A4A30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54501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p</a:t>
            </a:r>
          </a:p>
        </p:txBody>
      </p:sp>
      <p:sp>
        <p:nvSpPr>
          <p:cNvPr id="28" name="Text Box 104">
            <a:extLst>
              <a:ext uri="{FF2B5EF4-FFF2-40B4-BE49-F238E27FC236}">
                <a16:creationId xmlns:a16="http://schemas.microsoft.com/office/drawing/2014/main" id="{D169CACD-3D57-4566-9215-BB3B6E3C8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873621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q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D6CCF248-1DA0-412B-93E3-B2E7772A2524}"/>
              </a:ext>
            </a:extLst>
          </p:cNvPr>
          <p:cNvSpPr txBox="1"/>
          <p:nvPr/>
        </p:nvSpPr>
        <p:spPr>
          <a:xfrm>
            <a:off x="6595863" y="5043238"/>
            <a:ext cx="3225205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_tradnl" dirty="0">
                <a:latin typeface="Calibri"/>
                <a:cs typeface="Calibri"/>
              </a:rPr>
              <a:t>La función recibe una referencia. Dado que </a:t>
            </a:r>
            <a:r>
              <a:rPr lang="es-ES_tradnl" dirty="0">
                <a:latin typeface="Courier"/>
                <a:cs typeface="Calibri"/>
              </a:rPr>
              <a:t>p</a:t>
            </a:r>
            <a:r>
              <a:rPr lang="es-ES_tradnl" dirty="0">
                <a:latin typeface="Calibri"/>
                <a:cs typeface="Calibri"/>
              </a:rPr>
              <a:t> es una variable puntero, recibe la dirección 34</a:t>
            </a:r>
          </a:p>
        </p:txBody>
      </p:sp>
      <p:cxnSp>
        <p:nvCxnSpPr>
          <p:cNvPr id="30" name="Straight Arrow Connector 59">
            <a:extLst>
              <a:ext uri="{FF2B5EF4-FFF2-40B4-BE49-F238E27FC236}">
                <a16:creationId xmlns:a16="http://schemas.microsoft.com/office/drawing/2014/main" id="{437A0B62-148C-46AE-AC39-8B83BD67F7B2}"/>
              </a:ext>
            </a:extLst>
          </p:cNvPr>
          <p:cNvCxnSpPr>
            <a:cxnSpLocks noChangeShapeType="1"/>
            <a:stCxn id="29" idx="1"/>
          </p:cNvCxnSpPr>
          <p:nvPr/>
        </p:nvCxnSpPr>
        <p:spPr bwMode="auto">
          <a:xfrm rot="10800000">
            <a:off x="4730305" y="4795153"/>
            <a:ext cx="1865558" cy="70975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1" name="Straight Arrow Connector 59">
            <a:extLst>
              <a:ext uri="{FF2B5EF4-FFF2-40B4-BE49-F238E27FC236}">
                <a16:creationId xmlns:a16="http://schemas.microsoft.com/office/drawing/2014/main" id="{F15EF47D-8055-4FA3-8F62-B69E22B84E32}"/>
              </a:ext>
            </a:extLst>
          </p:cNvPr>
          <p:cNvCxnSpPr>
            <a:cxnSpLocks noChangeShapeType="1"/>
            <a:stCxn id="34" idx="2"/>
            <a:endCxn id="29" idx="0"/>
          </p:cNvCxnSpPr>
          <p:nvPr/>
        </p:nvCxnSpPr>
        <p:spPr bwMode="auto">
          <a:xfrm flipH="1">
            <a:off x="8208466" y="4620768"/>
            <a:ext cx="388150" cy="42247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2" name="Rectangle 30">
            <a:extLst>
              <a:ext uri="{FF2B5EF4-FFF2-40B4-BE49-F238E27FC236}">
                <a16:creationId xmlns:a16="http://schemas.microsoft.com/office/drawing/2014/main" id="{B75B499B-0DE8-4BAD-90A8-81796D250CD6}"/>
              </a:ext>
            </a:extLst>
          </p:cNvPr>
          <p:cNvSpPr/>
          <p:nvPr/>
        </p:nvSpPr>
        <p:spPr>
          <a:xfrm>
            <a:off x="7839457" y="3048001"/>
            <a:ext cx="352094" cy="32626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Straight Arrow Connector 59">
            <a:extLst>
              <a:ext uri="{FF2B5EF4-FFF2-40B4-BE49-F238E27FC236}">
                <a16:creationId xmlns:a16="http://schemas.microsoft.com/office/drawing/2014/main" id="{58BAAAA6-6F52-4578-8659-86F9B4C91D30}"/>
              </a:ext>
            </a:extLst>
          </p:cNvPr>
          <p:cNvCxnSpPr>
            <a:cxnSpLocks noChangeShapeType="1"/>
            <a:stCxn id="32" idx="2"/>
            <a:endCxn id="34" idx="0"/>
          </p:cNvCxnSpPr>
          <p:nvPr/>
        </p:nvCxnSpPr>
        <p:spPr bwMode="auto">
          <a:xfrm rot="16200000" flipH="1">
            <a:off x="7826524" y="3563243"/>
            <a:ext cx="959072" cy="58111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4" name="Rectangle 9">
            <a:extLst>
              <a:ext uri="{FF2B5EF4-FFF2-40B4-BE49-F238E27FC236}">
                <a16:creationId xmlns:a16="http://schemas.microsoft.com/office/drawing/2014/main" id="{2711F33C-640F-4AB9-9BD4-83D0F3C1763C}"/>
              </a:ext>
            </a:extLst>
          </p:cNvPr>
          <p:cNvSpPr/>
          <p:nvPr/>
        </p:nvSpPr>
        <p:spPr>
          <a:xfrm>
            <a:off x="8183344" y="4333335"/>
            <a:ext cx="826544" cy="28743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E3E8B-4D98-8942-94F3-91EAF89E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9475B079-2DC4-AC41-B6FF-7C90C2F7C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2" y="1"/>
            <a:ext cx="7142543" cy="777875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>
                <a:latin typeface="Myriad Pro" charset="0"/>
                <a:ea typeface="ＭＳ Ｐゴシック" charset="0"/>
                <a:cs typeface="ＭＳ Ｐゴシック" charset="0"/>
              </a:rPr>
              <a:t>Ejemplo paso por referencia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036457"/>
      </p:ext>
    </p:extLst>
  </p:cSld>
  <p:clrMapOvr>
    <a:masterClrMapping/>
  </p:clrMapOvr>
  <p:transition spd="med">
    <p:strips dir="r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6389255" y="1590676"/>
            <a:ext cx="5486400" cy="25908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int main()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 = 3;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solidFill>
                  <a:srgbClr val="33CC33"/>
                </a:solidFill>
                <a:latin typeface="Menlo Regular"/>
                <a:cs typeface="Menlo Regular"/>
              </a:rPr>
              <a:t>     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, 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);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		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graphicFrame>
        <p:nvGraphicFramePr>
          <p:cNvPr id="23" name="Group 190"/>
          <p:cNvGraphicFramePr>
            <a:graphicFrameLocks noGrp="1"/>
          </p:cNvGraphicFramePr>
          <p:nvPr/>
        </p:nvGraphicFramePr>
        <p:xfrm>
          <a:off x="2284413" y="1743073"/>
          <a:ext cx="2700338" cy="4140202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...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CC99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8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6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5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36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37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52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53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89" name="Text Box 104"/>
          <p:cNvSpPr txBox="1">
            <a:spLocks noChangeArrowheads="1"/>
          </p:cNvSpPr>
          <p:nvPr/>
        </p:nvSpPr>
        <p:spPr bwMode="auto">
          <a:xfrm>
            <a:off x="1916113" y="2484437"/>
            <a:ext cx="298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8490" name="Text Box 104"/>
          <p:cNvSpPr txBox="1">
            <a:spLocks noChangeArrowheads="1"/>
          </p:cNvSpPr>
          <p:nvPr/>
        </p:nvSpPr>
        <p:spPr bwMode="auto">
          <a:xfrm>
            <a:off x="1916113" y="2813048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8491" name="Text Box 173"/>
          <p:cNvSpPr txBox="1">
            <a:spLocks noChangeArrowheads="1"/>
          </p:cNvSpPr>
          <p:nvPr/>
        </p:nvSpPr>
        <p:spPr bwMode="auto">
          <a:xfrm>
            <a:off x="2152651" y="927099"/>
            <a:ext cx="110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Dirección</a:t>
            </a:r>
          </a:p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 de memoria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2" name="Text Box 174"/>
          <p:cNvSpPr txBox="1">
            <a:spLocks noChangeArrowheads="1"/>
          </p:cNvSpPr>
          <p:nvPr/>
        </p:nvSpPr>
        <p:spPr bwMode="auto">
          <a:xfrm>
            <a:off x="3654427" y="1109662"/>
            <a:ext cx="94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Contenido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3" name="AutoShape 175"/>
          <p:cNvSpPr>
            <a:spLocks/>
          </p:cNvSpPr>
          <p:nvPr/>
        </p:nvSpPr>
        <p:spPr bwMode="auto">
          <a:xfrm rot="-5400000">
            <a:off x="4007645" y="1342903"/>
            <a:ext cx="184150" cy="419338"/>
          </a:xfrm>
          <a:prstGeom prst="rightBrace">
            <a:avLst>
              <a:gd name="adj1" fmla="val 4883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18494" name="AutoShape 176"/>
          <p:cNvSpPr>
            <a:spLocks/>
          </p:cNvSpPr>
          <p:nvPr/>
        </p:nvSpPr>
        <p:spPr bwMode="auto">
          <a:xfrm rot="-5400000">
            <a:off x="2605882" y="1363145"/>
            <a:ext cx="203200" cy="397907"/>
          </a:xfrm>
          <a:prstGeom prst="rightBrace">
            <a:avLst>
              <a:gd name="adj1" fmla="val 267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24B67A-F8B8-4CCE-9476-6733862C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E34D534-611D-4A8B-AEF8-7D343D6FA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551" y="4285673"/>
            <a:ext cx="5481638" cy="178435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void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p</a:t>
            </a:r>
            <a:r>
              <a:rPr lang="en-US" sz="1600" dirty="0">
                <a:latin typeface="Menlo Regular"/>
                <a:cs typeface="Menlo Regular"/>
              </a:rPr>
              <a:t>, 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aux;	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sp>
        <p:nvSpPr>
          <p:cNvPr id="27" name="Text Box 104">
            <a:extLst>
              <a:ext uri="{FF2B5EF4-FFF2-40B4-BE49-F238E27FC236}">
                <a16:creationId xmlns:a16="http://schemas.microsoft.com/office/drawing/2014/main" id="{605136AE-3971-48B3-8583-353A4A30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54501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p</a:t>
            </a:r>
          </a:p>
        </p:txBody>
      </p:sp>
      <p:sp>
        <p:nvSpPr>
          <p:cNvPr id="28" name="Text Box 104">
            <a:extLst>
              <a:ext uri="{FF2B5EF4-FFF2-40B4-BE49-F238E27FC236}">
                <a16:creationId xmlns:a16="http://schemas.microsoft.com/office/drawing/2014/main" id="{D169CACD-3D57-4566-9215-BB3B6E3C8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873621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q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E3E8B-4D98-8942-94F3-91EAF89E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22" name="Text Box 104">
            <a:extLst>
              <a:ext uri="{FF2B5EF4-FFF2-40B4-BE49-F238E27FC236}">
                <a16:creationId xmlns:a16="http://schemas.microsoft.com/office/drawing/2014/main" id="{51FC7ACF-977A-584E-A64A-653F10401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872" y="5206996"/>
            <a:ext cx="88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aux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22F12370-8505-EC46-9D61-8CFC5EC53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2" y="1"/>
            <a:ext cx="7142543" cy="777875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>
                <a:latin typeface="Myriad Pro" charset="0"/>
                <a:ea typeface="ＭＳ Ｐゴシック" charset="0"/>
                <a:cs typeface="ＭＳ Ｐゴシック" charset="0"/>
              </a:rPr>
              <a:t>Ejemplo paso por referencia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44226"/>
      </p:ext>
    </p:extLst>
  </p:cSld>
  <p:clrMapOvr>
    <a:masterClrMapping/>
  </p:clrMapOvr>
  <p:transition spd="med">
    <p:strips dir="r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6389255" y="1590676"/>
            <a:ext cx="5486400" cy="25908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int main()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 = 3;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solidFill>
                  <a:srgbClr val="33CC33"/>
                </a:solidFill>
                <a:latin typeface="Menlo Regular"/>
                <a:cs typeface="Menlo Regular"/>
              </a:rPr>
              <a:t>     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, 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);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		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graphicFrame>
        <p:nvGraphicFramePr>
          <p:cNvPr id="23" name="Group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05615"/>
              </p:ext>
            </p:extLst>
          </p:nvPr>
        </p:nvGraphicFramePr>
        <p:xfrm>
          <a:off x="2284413" y="1743073"/>
          <a:ext cx="2700338" cy="4140202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...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CC99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8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6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5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36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37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52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53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89" name="Text Box 104"/>
          <p:cNvSpPr txBox="1">
            <a:spLocks noChangeArrowheads="1"/>
          </p:cNvSpPr>
          <p:nvPr/>
        </p:nvSpPr>
        <p:spPr bwMode="auto">
          <a:xfrm>
            <a:off x="1916113" y="2484437"/>
            <a:ext cx="298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8490" name="Text Box 104"/>
          <p:cNvSpPr txBox="1">
            <a:spLocks noChangeArrowheads="1"/>
          </p:cNvSpPr>
          <p:nvPr/>
        </p:nvSpPr>
        <p:spPr bwMode="auto">
          <a:xfrm>
            <a:off x="1916113" y="2813048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8491" name="Text Box 173"/>
          <p:cNvSpPr txBox="1">
            <a:spLocks noChangeArrowheads="1"/>
          </p:cNvSpPr>
          <p:nvPr/>
        </p:nvSpPr>
        <p:spPr bwMode="auto">
          <a:xfrm>
            <a:off x="2152651" y="927099"/>
            <a:ext cx="110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Dirección</a:t>
            </a:r>
          </a:p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 de memoria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2" name="Text Box 174"/>
          <p:cNvSpPr txBox="1">
            <a:spLocks noChangeArrowheads="1"/>
          </p:cNvSpPr>
          <p:nvPr/>
        </p:nvSpPr>
        <p:spPr bwMode="auto">
          <a:xfrm>
            <a:off x="3654427" y="1109662"/>
            <a:ext cx="94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Contenido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3" name="AutoShape 175"/>
          <p:cNvSpPr>
            <a:spLocks/>
          </p:cNvSpPr>
          <p:nvPr/>
        </p:nvSpPr>
        <p:spPr bwMode="auto">
          <a:xfrm rot="-5400000">
            <a:off x="4007645" y="1342903"/>
            <a:ext cx="184150" cy="419338"/>
          </a:xfrm>
          <a:prstGeom prst="rightBrace">
            <a:avLst>
              <a:gd name="adj1" fmla="val 4883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18494" name="AutoShape 176"/>
          <p:cNvSpPr>
            <a:spLocks/>
          </p:cNvSpPr>
          <p:nvPr/>
        </p:nvSpPr>
        <p:spPr bwMode="auto">
          <a:xfrm rot="-5400000">
            <a:off x="2605882" y="1363145"/>
            <a:ext cx="203200" cy="397907"/>
          </a:xfrm>
          <a:prstGeom prst="rightBrace">
            <a:avLst>
              <a:gd name="adj1" fmla="val 267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24B67A-F8B8-4CCE-9476-6733862C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E34D534-611D-4A8B-AEF8-7D343D6FA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551" y="4285673"/>
            <a:ext cx="5481638" cy="178435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void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p</a:t>
            </a:r>
            <a:r>
              <a:rPr lang="en-US" sz="1600" dirty="0">
                <a:latin typeface="Menlo Regular"/>
                <a:cs typeface="Menlo Regular"/>
              </a:rPr>
              <a:t>, 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aux = *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;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sp>
        <p:nvSpPr>
          <p:cNvPr id="27" name="Text Box 104">
            <a:extLst>
              <a:ext uri="{FF2B5EF4-FFF2-40B4-BE49-F238E27FC236}">
                <a16:creationId xmlns:a16="http://schemas.microsoft.com/office/drawing/2014/main" id="{605136AE-3971-48B3-8583-353A4A30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54501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p</a:t>
            </a:r>
          </a:p>
        </p:txBody>
      </p:sp>
      <p:sp>
        <p:nvSpPr>
          <p:cNvPr id="28" name="Text Box 104">
            <a:extLst>
              <a:ext uri="{FF2B5EF4-FFF2-40B4-BE49-F238E27FC236}">
                <a16:creationId xmlns:a16="http://schemas.microsoft.com/office/drawing/2014/main" id="{D169CACD-3D57-4566-9215-BB3B6E3C8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873621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q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E3E8B-4D98-8942-94F3-91EAF89E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22" name="Text Box 104">
            <a:extLst>
              <a:ext uri="{FF2B5EF4-FFF2-40B4-BE49-F238E27FC236}">
                <a16:creationId xmlns:a16="http://schemas.microsoft.com/office/drawing/2014/main" id="{51FC7ACF-977A-584E-A64A-653F10401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872" y="5206996"/>
            <a:ext cx="88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aux</a:t>
            </a:r>
          </a:p>
        </p:txBody>
      </p:sp>
      <p:cxnSp>
        <p:nvCxnSpPr>
          <p:cNvPr id="17" name="Straight Arrow Connector 76">
            <a:extLst>
              <a:ext uri="{FF2B5EF4-FFF2-40B4-BE49-F238E27FC236}">
                <a16:creationId xmlns:a16="http://schemas.microsoft.com/office/drawing/2014/main" id="{1B2E67B7-E136-EA4D-823C-1EFD972ACA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16977" y="5216376"/>
            <a:ext cx="75244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" name="Text Box 9">
            <a:extLst>
              <a:ext uri="{FF2B5EF4-FFF2-40B4-BE49-F238E27FC236}">
                <a16:creationId xmlns:a16="http://schemas.microsoft.com/office/drawing/2014/main" id="{1F92F284-4693-1C45-8663-5214BA18A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9416" y="4912584"/>
            <a:ext cx="25981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 err="1">
                <a:latin typeface="Calibri" charset="0"/>
                <a:cs typeface="Apple Casual" charset="0"/>
              </a:rPr>
              <a:t>Accedemos</a:t>
            </a:r>
            <a:r>
              <a:rPr lang="en-US" sz="1800" b="0" dirty="0">
                <a:latin typeface="Calibri" charset="0"/>
                <a:cs typeface="Apple Casual" charset="0"/>
              </a:rPr>
              <a:t> al </a:t>
            </a:r>
            <a:r>
              <a:rPr lang="en-US" sz="1800" b="0" dirty="0" err="1">
                <a:solidFill>
                  <a:srgbClr val="0000FF"/>
                </a:solidFill>
                <a:latin typeface="Calibri" charset="0"/>
                <a:cs typeface="Apple Casual" charset="0"/>
              </a:rPr>
              <a:t>contenido</a:t>
            </a:r>
            <a:r>
              <a:rPr lang="en-US" sz="1800" b="0" dirty="0">
                <a:solidFill>
                  <a:srgbClr val="0000FF"/>
                </a:solidFill>
                <a:latin typeface="Calibri" charset="0"/>
                <a:cs typeface="Apple Casual" charset="0"/>
              </a:rPr>
              <a:t> </a:t>
            </a:r>
            <a:r>
              <a:rPr lang="en-US" sz="1800" b="0" dirty="0" err="1">
                <a:latin typeface="Calibri" charset="0"/>
                <a:cs typeface="Apple Casual" charset="0"/>
              </a:rPr>
              <a:t>apuntado</a:t>
            </a:r>
            <a:r>
              <a:rPr lang="en-US" sz="1800" b="0" dirty="0">
                <a:latin typeface="Calibri" charset="0"/>
                <a:cs typeface="Apple Casual" charset="0"/>
              </a:rPr>
              <a:t> por q</a:t>
            </a:r>
            <a:endParaRPr lang="en-US" sz="1800" b="0" dirty="0">
              <a:latin typeface="Courier"/>
              <a:cs typeface="Courier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9D92BDEF-0D4C-1A42-8F1F-30456895C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2" y="1"/>
            <a:ext cx="7142543" cy="777875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>
                <a:latin typeface="Myriad Pro" charset="0"/>
                <a:ea typeface="ＭＳ Ｐゴシック" charset="0"/>
                <a:cs typeface="ＭＳ Ｐゴシック" charset="0"/>
              </a:rPr>
              <a:t>Ejemplo paso por referencia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38448"/>
      </p:ext>
    </p:extLst>
  </p:cSld>
  <p:clrMapOvr>
    <a:masterClrMapping/>
  </p:clrMapOvr>
  <p:transition spd="med">
    <p:strips dir="r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6389255" y="1590676"/>
            <a:ext cx="5486400" cy="25908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int main()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 = 3;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solidFill>
                  <a:srgbClr val="33CC33"/>
                </a:solidFill>
                <a:latin typeface="Menlo Regular"/>
                <a:cs typeface="Menlo Regular"/>
              </a:rPr>
              <a:t>     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, 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);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		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graphicFrame>
        <p:nvGraphicFramePr>
          <p:cNvPr id="23" name="Group 190"/>
          <p:cNvGraphicFramePr>
            <a:graphicFrameLocks noGrp="1"/>
          </p:cNvGraphicFramePr>
          <p:nvPr/>
        </p:nvGraphicFramePr>
        <p:xfrm>
          <a:off x="2284413" y="1743073"/>
          <a:ext cx="2700338" cy="4140202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...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CC99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8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6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5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36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37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52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53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89" name="Text Box 104"/>
          <p:cNvSpPr txBox="1">
            <a:spLocks noChangeArrowheads="1"/>
          </p:cNvSpPr>
          <p:nvPr/>
        </p:nvSpPr>
        <p:spPr bwMode="auto">
          <a:xfrm>
            <a:off x="1916113" y="2484437"/>
            <a:ext cx="298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8490" name="Text Box 104"/>
          <p:cNvSpPr txBox="1">
            <a:spLocks noChangeArrowheads="1"/>
          </p:cNvSpPr>
          <p:nvPr/>
        </p:nvSpPr>
        <p:spPr bwMode="auto">
          <a:xfrm>
            <a:off x="1916113" y="2813048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8491" name="Text Box 173"/>
          <p:cNvSpPr txBox="1">
            <a:spLocks noChangeArrowheads="1"/>
          </p:cNvSpPr>
          <p:nvPr/>
        </p:nvSpPr>
        <p:spPr bwMode="auto">
          <a:xfrm>
            <a:off x="2152651" y="927099"/>
            <a:ext cx="110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Dirección</a:t>
            </a:r>
          </a:p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 de memoria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2" name="Text Box 174"/>
          <p:cNvSpPr txBox="1">
            <a:spLocks noChangeArrowheads="1"/>
          </p:cNvSpPr>
          <p:nvPr/>
        </p:nvSpPr>
        <p:spPr bwMode="auto">
          <a:xfrm>
            <a:off x="3654427" y="1109662"/>
            <a:ext cx="94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Contenido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3" name="AutoShape 175"/>
          <p:cNvSpPr>
            <a:spLocks/>
          </p:cNvSpPr>
          <p:nvPr/>
        </p:nvSpPr>
        <p:spPr bwMode="auto">
          <a:xfrm rot="-5400000">
            <a:off x="4007645" y="1342903"/>
            <a:ext cx="184150" cy="419338"/>
          </a:xfrm>
          <a:prstGeom prst="rightBrace">
            <a:avLst>
              <a:gd name="adj1" fmla="val 4883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18494" name="AutoShape 176"/>
          <p:cNvSpPr>
            <a:spLocks/>
          </p:cNvSpPr>
          <p:nvPr/>
        </p:nvSpPr>
        <p:spPr bwMode="auto">
          <a:xfrm rot="-5400000">
            <a:off x="2605882" y="1363145"/>
            <a:ext cx="203200" cy="397907"/>
          </a:xfrm>
          <a:prstGeom prst="rightBrace">
            <a:avLst>
              <a:gd name="adj1" fmla="val 267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24B67A-F8B8-4CCE-9476-6733862C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E34D534-611D-4A8B-AEF8-7D343D6FA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551" y="4285673"/>
            <a:ext cx="5481638" cy="178435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void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p</a:t>
            </a:r>
            <a:r>
              <a:rPr lang="en-US" sz="1600" dirty="0">
                <a:latin typeface="Menlo Regular"/>
                <a:cs typeface="Menlo Regular"/>
              </a:rPr>
              <a:t>, 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aux = *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;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*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 = *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p</a:t>
            </a:r>
            <a:r>
              <a:rPr lang="en-US" sz="1600" dirty="0">
                <a:latin typeface="Menlo Regular"/>
                <a:cs typeface="Menlo Regular"/>
              </a:rPr>
              <a:t>;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sp>
        <p:nvSpPr>
          <p:cNvPr id="27" name="Text Box 104">
            <a:extLst>
              <a:ext uri="{FF2B5EF4-FFF2-40B4-BE49-F238E27FC236}">
                <a16:creationId xmlns:a16="http://schemas.microsoft.com/office/drawing/2014/main" id="{605136AE-3971-48B3-8583-353A4A30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54501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p</a:t>
            </a:r>
          </a:p>
        </p:txBody>
      </p:sp>
      <p:sp>
        <p:nvSpPr>
          <p:cNvPr id="28" name="Text Box 104">
            <a:extLst>
              <a:ext uri="{FF2B5EF4-FFF2-40B4-BE49-F238E27FC236}">
                <a16:creationId xmlns:a16="http://schemas.microsoft.com/office/drawing/2014/main" id="{D169CACD-3D57-4566-9215-BB3B6E3C8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873621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q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E3E8B-4D98-8942-94F3-91EAF89E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22" name="Text Box 104">
            <a:extLst>
              <a:ext uri="{FF2B5EF4-FFF2-40B4-BE49-F238E27FC236}">
                <a16:creationId xmlns:a16="http://schemas.microsoft.com/office/drawing/2014/main" id="{51FC7ACF-977A-584E-A64A-653F10401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872" y="5206996"/>
            <a:ext cx="88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aux</a:t>
            </a:r>
          </a:p>
        </p:txBody>
      </p:sp>
      <p:cxnSp>
        <p:nvCxnSpPr>
          <p:cNvPr id="24" name="Elbow Connector 8">
            <a:extLst>
              <a:ext uri="{FF2B5EF4-FFF2-40B4-BE49-F238E27FC236}">
                <a16:creationId xmlns:a16="http://schemas.microsoft.com/office/drawing/2014/main" id="{B45786F8-1796-804B-8B20-FABC762009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17536" y="5422758"/>
            <a:ext cx="64617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" name="Rectangle 19">
            <a:extLst>
              <a:ext uri="{FF2B5EF4-FFF2-40B4-BE49-F238E27FC236}">
                <a16:creationId xmlns:a16="http://schemas.microsoft.com/office/drawing/2014/main" id="{182056AA-2E02-5246-A743-50B3DAFFAAEA}"/>
              </a:ext>
            </a:extLst>
          </p:cNvPr>
          <p:cNvSpPr/>
          <p:nvPr/>
        </p:nvSpPr>
        <p:spPr>
          <a:xfrm>
            <a:off x="7272264" y="5310183"/>
            <a:ext cx="445272" cy="2667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92E9BB35-351F-2749-9FCE-118ED008D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1441" y="5120367"/>
            <a:ext cx="25981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 err="1">
                <a:latin typeface="Calibri" charset="0"/>
                <a:cs typeface="Apple Casual" charset="0"/>
              </a:rPr>
              <a:t>Contenido</a:t>
            </a:r>
            <a:r>
              <a:rPr lang="en-US" sz="1800" b="0" dirty="0">
                <a:latin typeface="Calibri" charset="0"/>
                <a:cs typeface="Apple Casual" charset="0"/>
              </a:rPr>
              <a:t> </a:t>
            </a:r>
            <a:r>
              <a:rPr lang="en-US" sz="1800" b="0" dirty="0" err="1">
                <a:latin typeface="Calibri" charset="0"/>
                <a:cs typeface="Apple Casual" charset="0"/>
              </a:rPr>
              <a:t>apuntado</a:t>
            </a:r>
            <a:r>
              <a:rPr lang="en-US" sz="1800" b="0" dirty="0">
                <a:latin typeface="Calibri" charset="0"/>
                <a:cs typeface="Apple Casual" charset="0"/>
              </a:rPr>
              <a:t> por p (</a:t>
            </a:r>
            <a:r>
              <a:rPr lang="en-US" sz="1800" b="0" dirty="0" err="1">
                <a:latin typeface="Calibri" charset="0"/>
                <a:cs typeface="Apple Casual" charset="0"/>
              </a:rPr>
              <a:t>en</a:t>
            </a:r>
            <a:r>
              <a:rPr lang="en-US" sz="1800" b="0" dirty="0">
                <a:latin typeface="Calibri" charset="0"/>
                <a:cs typeface="Apple Casual" charset="0"/>
              </a:rPr>
              <a:t> </a:t>
            </a:r>
            <a:r>
              <a:rPr lang="en-US" sz="1800" b="0" dirty="0" err="1">
                <a:latin typeface="Calibri" charset="0"/>
                <a:cs typeface="Apple Casual" charset="0"/>
              </a:rPr>
              <a:t>este</a:t>
            </a:r>
            <a:r>
              <a:rPr lang="en-US" sz="1800" b="0" dirty="0">
                <a:latin typeface="Calibri" charset="0"/>
                <a:cs typeface="Apple Casual" charset="0"/>
              </a:rPr>
              <a:t> </a:t>
            </a:r>
            <a:r>
              <a:rPr lang="en-US" sz="1800" b="0" dirty="0" err="1">
                <a:latin typeface="Calibri" charset="0"/>
                <a:cs typeface="Apple Casual" charset="0"/>
              </a:rPr>
              <a:t>caso</a:t>
            </a:r>
            <a:r>
              <a:rPr lang="en-US" sz="1800" b="0" dirty="0">
                <a:latin typeface="Calibri" charset="0"/>
                <a:cs typeface="Apple Casual" charset="0"/>
              </a:rPr>
              <a:t> 1)</a:t>
            </a:r>
            <a:endParaRPr lang="en-US" sz="1800" b="0" dirty="0">
              <a:latin typeface="Courier"/>
              <a:cs typeface="Courier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7E42CF28-E7A7-A04A-94E2-543DD2722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2" y="1"/>
            <a:ext cx="7142543" cy="777875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>
                <a:latin typeface="Myriad Pro" charset="0"/>
                <a:ea typeface="ＭＳ Ｐゴシック" charset="0"/>
                <a:cs typeface="ＭＳ Ｐゴシック" charset="0"/>
              </a:rPr>
              <a:t>Ejemplo paso por referencia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73825"/>
      </p:ext>
    </p:extLst>
  </p:cSld>
  <p:clrMapOvr>
    <a:masterClrMapping/>
  </p:clrMapOvr>
  <p:transition spd="med">
    <p:strips dir="r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6389255" y="1590676"/>
            <a:ext cx="5486400" cy="25908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int main()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 = 3;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solidFill>
                  <a:srgbClr val="33CC33"/>
                </a:solidFill>
                <a:latin typeface="Menlo Regular"/>
                <a:cs typeface="Menlo Regular"/>
              </a:rPr>
              <a:t>     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, 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);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		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graphicFrame>
        <p:nvGraphicFramePr>
          <p:cNvPr id="23" name="Group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951883"/>
              </p:ext>
            </p:extLst>
          </p:nvPr>
        </p:nvGraphicFramePr>
        <p:xfrm>
          <a:off x="2284413" y="1743073"/>
          <a:ext cx="2700338" cy="4140202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...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CC99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8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6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5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36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37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52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53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89" name="Text Box 104"/>
          <p:cNvSpPr txBox="1">
            <a:spLocks noChangeArrowheads="1"/>
          </p:cNvSpPr>
          <p:nvPr/>
        </p:nvSpPr>
        <p:spPr bwMode="auto">
          <a:xfrm>
            <a:off x="1916113" y="2484437"/>
            <a:ext cx="298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8490" name="Text Box 104"/>
          <p:cNvSpPr txBox="1">
            <a:spLocks noChangeArrowheads="1"/>
          </p:cNvSpPr>
          <p:nvPr/>
        </p:nvSpPr>
        <p:spPr bwMode="auto">
          <a:xfrm>
            <a:off x="1916113" y="2813048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8491" name="Text Box 173"/>
          <p:cNvSpPr txBox="1">
            <a:spLocks noChangeArrowheads="1"/>
          </p:cNvSpPr>
          <p:nvPr/>
        </p:nvSpPr>
        <p:spPr bwMode="auto">
          <a:xfrm>
            <a:off x="2152651" y="927099"/>
            <a:ext cx="110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Dirección</a:t>
            </a:r>
          </a:p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 de memoria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2" name="Text Box 174"/>
          <p:cNvSpPr txBox="1">
            <a:spLocks noChangeArrowheads="1"/>
          </p:cNvSpPr>
          <p:nvPr/>
        </p:nvSpPr>
        <p:spPr bwMode="auto">
          <a:xfrm>
            <a:off x="3654427" y="1109662"/>
            <a:ext cx="94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Contenido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3" name="AutoShape 175"/>
          <p:cNvSpPr>
            <a:spLocks/>
          </p:cNvSpPr>
          <p:nvPr/>
        </p:nvSpPr>
        <p:spPr bwMode="auto">
          <a:xfrm rot="-5400000">
            <a:off x="4007645" y="1342903"/>
            <a:ext cx="184150" cy="419338"/>
          </a:xfrm>
          <a:prstGeom prst="rightBrace">
            <a:avLst>
              <a:gd name="adj1" fmla="val 4883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18494" name="AutoShape 176"/>
          <p:cNvSpPr>
            <a:spLocks/>
          </p:cNvSpPr>
          <p:nvPr/>
        </p:nvSpPr>
        <p:spPr bwMode="auto">
          <a:xfrm rot="-5400000">
            <a:off x="2605882" y="1363145"/>
            <a:ext cx="203200" cy="397907"/>
          </a:xfrm>
          <a:prstGeom prst="rightBrace">
            <a:avLst>
              <a:gd name="adj1" fmla="val 267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24B67A-F8B8-4CCE-9476-6733862C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E34D534-611D-4A8B-AEF8-7D343D6FA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551" y="4285673"/>
            <a:ext cx="5481638" cy="178435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void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p</a:t>
            </a:r>
            <a:r>
              <a:rPr lang="en-US" sz="1600" dirty="0">
                <a:latin typeface="Menlo Regular"/>
                <a:cs typeface="Menlo Regular"/>
              </a:rPr>
              <a:t>, 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aux = *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;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*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 = *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p</a:t>
            </a:r>
            <a:r>
              <a:rPr lang="en-US" sz="1600" dirty="0">
                <a:latin typeface="Menlo Regular"/>
                <a:cs typeface="Menlo Regular"/>
              </a:rPr>
              <a:t>;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sp>
        <p:nvSpPr>
          <p:cNvPr id="27" name="Text Box 104">
            <a:extLst>
              <a:ext uri="{FF2B5EF4-FFF2-40B4-BE49-F238E27FC236}">
                <a16:creationId xmlns:a16="http://schemas.microsoft.com/office/drawing/2014/main" id="{605136AE-3971-48B3-8583-353A4A30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54501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p</a:t>
            </a:r>
          </a:p>
        </p:txBody>
      </p:sp>
      <p:sp>
        <p:nvSpPr>
          <p:cNvPr id="28" name="Text Box 104">
            <a:extLst>
              <a:ext uri="{FF2B5EF4-FFF2-40B4-BE49-F238E27FC236}">
                <a16:creationId xmlns:a16="http://schemas.microsoft.com/office/drawing/2014/main" id="{D169CACD-3D57-4566-9215-BB3B6E3C8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873621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q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E3E8B-4D98-8942-94F3-91EAF89E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22" name="Text Box 104">
            <a:extLst>
              <a:ext uri="{FF2B5EF4-FFF2-40B4-BE49-F238E27FC236}">
                <a16:creationId xmlns:a16="http://schemas.microsoft.com/office/drawing/2014/main" id="{51FC7ACF-977A-584E-A64A-653F10401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872" y="5206996"/>
            <a:ext cx="88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aux</a:t>
            </a: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C2BB4274-EE96-2942-B923-A4AFBC334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2753" y="5512647"/>
            <a:ext cx="31454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 err="1">
                <a:latin typeface="Calibri" charset="0"/>
                <a:cs typeface="Apple Casual" charset="0"/>
              </a:rPr>
              <a:t>Asignamos</a:t>
            </a:r>
            <a:r>
              <a:rPr lang="en-US" sz="1800" b="0" dirty="0">
                <a:latin typeface="Calibri" charset="0"/>
                <a:cs typeface="Apple Casual" charset="0"/>
              </a:rPr>
              <a:t> 1 al </a:t>
            </a:r>
            <a:r>
              <a:rPr lang="en-US" sz="1800" b="0" dirty="0" err="1">
                <a:latin typeface="Calibri" charset="0"/>
                <a:cs typeface="Apple Casual" charset="0"/>
              </a:rPr>
              <a:t>contenido</a:t>
            </a:r>
            <a:r>
              <a:rPr lang="en-US" sz="1800" b="0" dirty="0">
                <a:latin typeface="Calibri" charset="0"/>
                <a:cs typeface="Apple Casual" charset="0"/>
              </a:rPr>
              <a:t> </a:t>
            </a:r>
            <a:r>
              <a:rPr lang="en-US" sz="1800" b="0" dirty="0" err="1">
                <a:latin typeface="Calibri" charset="0"/>
                <a:cs typeface="Apple Casual" charset="0"/>
              </a:rPr>
              <a:t>apuntado</a:t>
            </a:r>
            <a:r>
              <a:rPr lang="en-US" sz="1800" b="0" dirty="0">
                <a:latin typeface="Calibri" charset="0"/>
                <a:cs typeface="Apple Casual" charset="0"/>
              </a:rPr>
              <a:t> por q</a:t>
            </a:r>
            <a:endParaRPr lang="en-US" sz="1800" b="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20" name="Elbow Connector 8">
            <a:extLst>
              <a:ext uri="{FF2B5EF4-FFF2-40B4-BE49-F238E27FC236}">
                <a16:creationId xmlns:a16="http://schemas.microsoft.com/office/drawing/2014/main" id="{6D91B2C6-6984-714C-8E16-AB6EED2B4DDE}"/>
              </a:ext>
            </a:extLst>
          </p:cNvPr>
          <p:cNvCxnSpPr>
            <a:cxnSpLocks noChangeShapeType="1"/>
            <a:stCxn id="21" idx="2"/>
            <a:endCxn id="19" idx="1"/>
          </p:cNvCxnSpPr>
          <p:nvPr/>
        </p:nvCxnSpPr>
        <p:spPr bwMode="auto">
          <a:xfrm rot="16200000" flipH="1">
            <a:off x="7384815" y="5087875"/>
            <a:ext cx="292314" cy="1203562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" name="Rectangle 19">
            <a:extLst>
              <a:ext uri="{FF2B5EF4-FFF2-40B4-BE49-F238E27FC236}">
                <a16:creationId xmlns:a16="http://schemas.microsoft.com/office/drawing/2014/main" id="{9D134A20-62BB-834A-B46F-2FA9A7D07205}"/>
              </a:ext>
            </a:extLst>
          </p:cNvPr>
          <p:cNvSpPr/>
          <p:nvPr/>
        </p:nvSpPr>
        <p:spPr>
          <a:xfrm>
            <a:off x="6574084" y="5301182"/>
            <a:ext cx="710214" cy="24231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Straight Arrow Connector 79">
            <a:extLst>
              <a:ext uri="{FF2B5EF4-FFF2-40B4-BE49-F238E27FC236}">
                <a16:creationId xmlns:a16="http://schemas.microsoft.com/office/drawing/2014/main" id="{C86C9464-EC1F-CF49-8993-A65FFB5091A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769717" y="2654427"/>
            <a:ext cx="469900" cy="406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" name="Rectangle 2">
            <a:extLst>
              <a:ext uri="{FF2B5EF4-FFF2-40B4-BE49-F238E27FC236}">
                <a16:creationId xmlns:a16="http://schemas.microsoft.com/office/drawing/2014/main" id="{A97EDD84-4F2B-C547-8105-23D642F98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2" y="1"/>
            <a:ext cx="7142543" cy="777875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>
                <a:latin typeface="Myriad Pro" charset="0"/>
                <a:ea typeface="ＭＳ Ｐゴシック" charset="0"/>
                <a:cs typeface="ＭＳ Ｐゴシック" charset="0"/>
              </a:rPr>
              <a:t>Ejemplo paso por referencia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11345"/>
      </p:ext>
    </p:extLst>
  </p:cSld>
  <p:clrMapOvr>
    <a:masterClrMapping/>
  </p:clrMapOvr>
  <p:transition spd="med">
    <p:strips dir="r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6389255" y="1590676"/>
            <a:ext cx="5486400" cy="25908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int main()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 = 1;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</a:t>
            </a:r>
            <a:r>
              <a:rPr lang="en-US" sz="1600" dirty="0">
                <a:solidFill>
                  <a:srgbClr val="FF0000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 = 3;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b="1" dirty="0">
                <a:solidFill>
                  <a:srgbClr val="33CC33"/>
                </a:solidFill>
                <a:latin typeface="Menlo Regular"/>
                <a:cs typeface="Menlo Regular"/>
              </a:rPr>
              <a:t>     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a</a:t>
            </a:r>
            <a:r>
              <a:rPr lang="en-US" sz="1600" dirty="0">
                <a:latin typeface="Menlo Regular"/>
                <a:cs typeface="Menlo Regular"/>
              </a:rPr>
              <a:t>, &amp;</a:t>
            </a:r>
            <a:r>
              <a:rPr lang="en-US" sz="1600" dirty="0">
                <a:solidFill>
                  <a:srgbClr val="FF0066"/>
                </a:solidFill>
                <a:latin typeface="Menlo Regular"/>
                <a:cs typeface="Menlo Regular"/>
              </a:rPr>
              <a:t>b</a:t>
            </a:r>
            <a:r>
              <a:rPr lang="en-US" sz="1600" dirty="0">
                <a:latin typeface="Menlo Regular"/>
                <a:cs typeface="Menlo Regular"/>
              </a:rPr>
              <a:t>);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		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graphicFrame>
        <p:nvGraphicFramePr>
          <p:cNvPr id="23" name="Group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42000"/>
              </p:ext>
            </p:extLst>
          </p:nvPr>
        </p:nvGraphicFramePr>
        <p:xfrm>
          <a:off x="2284413" y="1743073"/>
          <a:ext cx="2700338" cy="4140202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...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CC99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8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6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5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36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37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52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53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89" name="Text Box 104"/>
          <p:cNvSpPr txBox="1">
            <a:spLocks noChangeArrowheads="1"/>
          </p:cNvSpPr>
          <p:nvPr/>
        </p:nvSpPr>
        <p:spPr bwMode="auto">
          <a:xfrm>
            <a:off x="1916113" y="2484437"/>
            <a:ext cx="298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18490" name="Text Box 104"/>
          <p:cNvSpPr txBox="1">
            <a:spLocks noChangeArrowheads="1"/>
          </p:cNvSpPr>
          <p:nvPr/>
        </p:nvSpPr>
        <p:spPr bwMode="auto">
          <a:xfrm>
            <a:off x="1916113" y="2813048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18491" name="Text Box 173"/>
          <p:cNvSpPr txBox="1">
            <a:spLocks noChangeArrowheads="1"/>
          </p:cNvSpPr>
          <p:nvPr/>
        </p:nvSpPr>
        <p:spPr bwMode="auto">
          <a:xfrm>
            <a:off x="2152651" y="927099"/>
            <a:ext cx="110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Dirección</a:t>
            </a:r>
          </a:p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 de memoria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2" name="Text Box 174"/>
          <p:cNvSpPr txBox="1">
            <a:spLocks noChangeArrowheads="1"/>
          </p:cNvSpPr>
          <p:nvPr/>
        </p:nvSpPr>
        <p:spPr bwMode="auto">
          <a:xfrm>
            <a:off x="3654427" y="1109662"/>
            <a:ext cx="94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Contenido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18493" name="AutoShape 175"/>
          <p:cNvSpPr>
            <a:spLocks/>
          </p:cNvSpPr>
          <p:nvPr/>
        </p:nvSpPr>
        <p:spPr bwMode="auto">
          <a:xfrm rot="-5400000">
            <a:off x="4007645" y="1342903"/>
            <a:ext cx="184150" cy="419338"/>
          </a:xfrm>
          <a:prstGeom prst="rightBrace">
            <a:avLst>
              <a:gd name="adj1" fmla="val 4883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18494" name="AutoShape 176"/>
          <p:cNvSpPr>
            <a:spLocks/>
          </p:cNvSpPr>
          <p:nvPr/>
        </p:nvSpPr>
        <p:spPr bwMode="auto">
          <a:xfrm rot="-5400000">
            <a:off x="2605882" y="1363145"/>
            <a:ext cx="203200" cy="397907"/>
          </a:xfrm>
          <a:prstGeom prst="rightBrace">
            <a:avLst>
              <a:gd name="adj1" fmla="val 267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24B67A-F8B8-4CCE-9476-6733862C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E34D534-611D-4A8B-AEF8-7D343D6FA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551" y="4285673"/>
            <a:ext cx="5481638" cy="178435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Menlo Regular"/>
                <a:cs typeface="Menlo Regular"/>
              </a:rPr>
              <a:t>void </a:t>
            </a:r>
            <a:r>
              <a:rPr lang="en-US" sz="1600" b="1" dirty="0" err="1">
                <a:solidFill>
                  <a:srgbClr val="33CC33"/>
                </a:solidFill>
                <a:latin typeface="Menlo Regular"/>
                <a:cs typeface="Menlo Regular"/>
              </a:rPr>
              <a:t>intercambio</a:t>
            </a:r>
            <a:r>
              <a:rPr lang="en-US" sz="1600" dirty="0">
                <a:latin typeface="Menlo Regular"/>
                <a:cs typeface="Menlo Regular"/>
              </a:rPr>
              <a:t>(int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p</a:t>
            </a:r>
            <a:r>
              <a:rPr lang="en-US" sz="1600" dirty="0">
                <a:latin typeface="Menlo Regular"/>
                <a:cs typeface="Menlo Regular"/>
              </a:rPr>
              <a:t>, int *</a:t>
            </a:r>
            <a:r>
              <a:rPr lang="en-US" sz="1600" dirty="0">
                <a:solidFill>
                  <a:srgbClr val="00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)</a:t>
            </a:r>
          </a:p>
          <a:p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int aux;	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aux = *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;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*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q</a:t>
            </a:r>
            <a:r>
              <a:rPr lang="en-US" sz="1600" dirty="0">
                <a:latin typeface="Menlo Regular"/>
                <a:cs typeface="Menlo Regular"/>
              </a:rPr>
              <a:t> = *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p</a:t>
            </a:r>
            <a:r>
              <a:rPr lang="en-US" sz="1600" dirty="0">
                <a:latin typeface="Menlo Regular"/>
                <a:cs typeface="Menlo Regular"/>
              </a:rPr>
              <a:t>;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*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p </a:t>
            </a:r>
            <a:r>
              <a:rPr lang="en-US" sz="1600" dirty="0">
                <a:latin typeface="Menlo Regular"/>
                <a:cs typeface="Menlo Regular"/>
              </a:rPr>
              <a:t>=</a:t>
            </a:r>
            <a:r>
              <a:rPr lang="en-US" sz="1600" dirty="0">
                <a:solidFill>
                  <a:srgbClr val="3366FF"/>
                </a:solidFill>
                <a:latin typeface="Menlo Regular"/>
                <a:cs typeface="Menlo Regular"/>
              </a:rPr>
              <a:t> </a:t>
            </a:r>
            <a:r>
              <a:rPr lang="en-US" sz="1600" dirty="0">
                <a:latin typeface="Menlo Regular"/>
                <a:cs typeface="Menlo Regular"/>
              </a:rPr>
              <a:t>aux;</a:t>
            </a:r>
          </a:p>
          <a:p>
            <a:r>
              <a:rPr lang="en-US" sz="1600" dirty="0">
                <a:latin typeface="Menlo Regular"/>
                <a:cs typeface="Menlo Regular"/>
              </a:rPr>
              <a:t>}</a:t>
            </a: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  <a:p>
            <a:endParaRPr lang="en-US" sz="1600" dirty="0">
              <a:latin typeface="Menlo Regular"/>
              <a:cs typeface="Menlo Regular"/>
            </a:endParaRPr>
          </a:p>
        </p:txBody>
      </p:sp>
      <p:sp>
        <p:nvSpPr>
          <p:cNvPr id="27" name="Text Box 104">
            <a:extLst>
              <a:ext uri="{FF2B5EF4-FFF2-40B4-BE49-F238E27FC236}">
                <a16:creationId xmlns:a16="http://schemas.microsoft.com/office/drawing/2014/main" id="{605136AE-3971-48B3-8583-353A4A30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54501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p</a:t>
            </a:r>
          </a:p>
        </p:txBody>
      </p:sp>
      <p:sp>
        <p:nvSpPr>
          <p:cNvPr id="28" name="Text Box 104">
            <a:extLst>
              <a:ext uri="{FF2B5EF4-FFF2-40B4-BE49-F238E27FC236}">
                <a16:creationId xmlns:a16="http://schemas.microsoft.com/office/drawing/2014/main" id="{D169CACD-3D57-4566-9215-BB3B6E3C8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609" y="4873621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q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8E3E8B-4D98-8942-94F3-91EAF89E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22" name="Text Box 104">
            <a:extLst>
              <a:ext uri="{FF2B5EF4-FFF2-40B4-BE49-F238E27FC236}">
                <a16:creationId xmlns:a16="http://schemas.microsoft.com/office/drawing/2014/main" id="{51FC7ACF-977A-584E-A64A-653F10401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872" y="5206996"/>
            <a:ext cx="88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aux</a:t>
            </a:r>
          </a:p>
        </p:txBody>
      </p:sp>
      <p:cxnSp>
        <p:nvCxnSpPr>
          <p:cNvPr id="24" name="Straight Arrow Connector 79">
            <a:extLst>
              <a:ext uri="{FF2B5EF4-FFF2-40B4-BE49-F238E27FC236}">
                <a16:creationId xmlns:a16="http://schemas.microsoft.com/office/drawing/2014/main" id="{C86C9464-EC1F-CF49-8993-A65FFB5091A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769717" y="2337435"/>
            <a:ext cx="469900" cy="406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Elbow Connector 8">
            <a:extLst>
              <a:ext uri="{FF2B5EF4-FFF2-40B4-BE49-F238E27FC236}">
                <a16:creationId xmlns:a16="http://schemas.microsoft.com/office/drawing/2014/main" id="{3BF1DF77-9DF2-804F-8B1B-1588C26A50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12608" y="5678790"/>
            <a:ext cx="64617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6" name="Text Box 9">
            <a:extLst>
              <a:ext uri="{FF2B5EF4-FFF2-40B4-BE49-F238E27FC236}">
                <a16:creationId xmlns:a16="http://schemas.microsoft.com/office/drawing/2014/main" id="{9D8B4527-8C83-344A-AE91-65E7E12C1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6513" y="5376399"/>
            <a:ext cx="33691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 err="1">
                <a:latin typeface="Calibri" charset="0"/>
                <a:cs typeface="Apple Casual" charset="0"/>
              </a:rPr>
              <a:t>Asignamos</a:t>
            </a:r>
            <a:r>
              <a:rPr lang="en-US" sz="1800" b="0" dirty="0">
                <a:latin typeface="Calibri" charset="0"/>
                <a:cs typeface="Apple Casual" charset="0"/>
              </a:rPr>
              <a:t> el valor aux al </a:t>
            </a:r>
          </a:p>
          <a:p>
            <a:pPr eaLnBrk="1" hangingPunct="1"/>
            <a:r>
              <a:rPr lang="en-US" sz="1800" b="0" dirty="0" err="1">
                <a:latin typeface="Calibri" charset="0"/>
                <a:cs typeface="Apple Casual" charset="0"/>
              </a:rPr>
              <a:t>contenido</a:t>
            </a:r>
            <a:r>
              <a:rPr lang="en-US" sz="1800" b="0" dirty="0">
                <a:latin typeface="Calibri" charset="0"/>
                <a:cs typeface="Apple Casual" charset="0"/>
              </a:rPr>
              <a:t> </a:t>
            </a:r>
            <a:r>
              <a:rPr lang="en-US" sz="1800" b="0" dirty="0" err="1">
                <a:latin typeface="Calibri" charset="0"/>
                <a:cs typeface="Apple Casual" charset="0"/>
              </a:rPr>
              <a:t>apuntado</a:t>
            </a:r>
            <a:r>
              <a:rPr lang="en-US" sz="1800" b="0" dirty="0">
                <a:latin typeface="Calibri" charset="0"/>
                <a:cs typeface="Apple Casual" charset="0"/>
              </a:rPr>
              <a:t> por p</a:t>
            </a:r>
            <a:endParaRPr lang="en-US" sz="1800" b="0" dirty="0">
              <a:latin typeface="Courier"/>
              <a:cs typeface="Courier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451BFC18-C393-2041-8992-040C8D714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2" y="1"/>
            <a:ext cx="7142543" cy="777875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>
                <a:latin typeface="Myriad Pro" charset="0"/>
                <a:ea typeface="ＭＳ Ｐゴシック" charset="0"/>
                <a:cs typeface="ＭＳ Ｐゴシック" charset="0"/>
              </a:rPr>
              <a:t>Ejemplo paso por referencia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821587"/>
      </p:ext>
    </p:extLst>
  </p:cSld>
  <p:clrMapOvr>
    <a:masterClrMapping/>
  </p:clrMapOvr>
  <p:transition spd="med">
    <p:strips dir="r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Group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32181"/>
              </p:ext>
            </p:extLst>
          </p:nvPr>
        </p:nvGraphicFramePr>
        <p:xfrm>
          <a:off x="8634846" y="2222212"/>
          <a:ext cx="2700338" cy="4140202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...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CC99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8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6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5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36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37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52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53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704" name="Text Box 104"/>
          <p:cNvSpPr txBox="1">
            <a:spLocks noChangeArrowheads="1"/>
          </p:cNvSpPr>
          <p:nvPr/>
        </p:nvSpPr>
        <p:spPr bwMode="auto">
          <a:xfrm>
            <a:off x="8266546" y="2963576"/>
            <a:ext cx="298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27705" name="Text Box 104"/>
          <p:cNvSpPr txBox="1">
            <a:spLocks noChangeArrowheads="1"/>
          </p:cNvSpPr>
          <p:nvPr/>
        </p:nvSpPr>
        <p:spPr bwMode="auto">
          <a:xfrm>
            <a:off x="8266546" y="3292187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27706" name="Text Box 173"/>
          <p:cNvSpPr txBox="1">
            <a:spLocks noChangeArrowheads="1"/>
          </p:cNvSpPr>
          <p:nvPr/>
        </p:nvSpPr>
        <p:spPr bwMode="auto">
          <a:xfrm>
            <a:off x="8503084" y="1406238"/>
            <a:ext cx="110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Dirección</a:t>
            </a:r>
          </a:p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 de memoria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27707" name="Text Box 174"/>
          <p:cNvSpPr txBox="1">
            <a:spLocks noChangeArrowheads="1"/>
          </p:cNvSpPr>
          <p:nvPr/>
        </p:nvSpPr>
        <p:spPr bwMode="auto">
          <a:xfrm>
            <a:off x="10004860" y="1588801"/>
            <a:ext cx="94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Contenido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27708" name="AutoShape 175"/>
          <p:cNvSpPr>
            <a:spLocks/>
          </p:cNvSpPr>
          <p:nvPr/>
        </p:nvSpPr>
        <p:spPr bwMode="auto">
          <a:xfrm rot="-5400000">
            <a:off x="10358078" y="1822042"/>
            <a:ext cx="184150" cy="419338"/>
          </a:xfrm>
          <a:prstGeom prst="rightBrace">
            <a:avLst>
              <a:gd name="adj1" fmla="val 4883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27709" name="AutoShape 176"/>
          <p:cNvSpPr>
            <a:spLocks/>
          </p:cNvSpPr>
          <p:nvPr/>
        </p:nvSpPr>
        <p:spPr bwMode="auto">
          <a:xfrm rot="-5400000">
            <a:off x="8956315" y="1842284"/>
            <a:ext cx="203200" cy="397907"/>
          </a:xfrm>
          <a:prstGeom prst="rightBrace">
            <a:avLst>
              <a:gd name="adj1" fmla="val 267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27710" name="Text Box 104"/>
          <p:cNvSpPr txBox="1">
            <a:spLocks noChangeArrowheads="1"/>
          </p:cNvSpPr>
          <p:nvPr/>
        </p:nvSpPr>
        <p:spPr bwMode="auto">
          <a:xfrm>
            <a:off x="8266546" y="5051137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p</a:t>
            </a:r>
          </a:p>
        </p:txBody>
      </p:sp>
      <p:sp>
        <p:nvSpPr>
          <p:cNvPr id="27711" name="Text Box 104"/>
          <p:cNvSpPr txBox="1">
            <a:spLocks noChangeArrowheads="1"/>
          </p:cNvSpPr>
          <p:nvPr/>
        </p:nvSpPr>
        <p:spPr bwMode="auto">
          <a:xfrm>
            <a:off x="8266546" y="5379751"/>
            <a:ext cx="38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q</a:t>
            </a:r>
          </a:p>
        </p:txBody>
      </p:sp>
      <p:sp>
        <p:nvSpPr>
          <p:cNvPr id="27712" name="Text Box 104"/>
          <p:cNvSpPr txBox="1">
            <a:spLocks noChangeArrowheads="1"/>
          </p:cNvSpPr>
          <p:nvPr/>
        </p:nvSpPr>
        <p:spPr bwMode="auto">
          <a:xfrm>
            <a:off x="8059282" y="5711537"/>
            <a:ext cx="88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aux</a:t>
            </a:r>
          </a:p>
        </p:txBody>
      </p:sp>
      <p:graphicFrame>
        <p:nvGraphicFramePr>
          <p:cNvPr id="20" name="Group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42087"/>
              </p:ext>
            </p:extLst>
          </p:nvPr>
        </p:nvGraphicFramePr>
        <p:xfrm>
          <a:off x="3783446" y="2222212"/>
          <a:ext cx="2700338" cy="4140202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...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CC99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8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  <a:endParaRPr kumimoji="0" lang="es-E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6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ES_tradnl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5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36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37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s-CL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52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3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53</a:t>
                      </a:r>
                    </a:p>
                  </a:txBody>
                  <a:tcPr marL="72000" marR="72000" marT="18001" marB="1800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2C8"/>
                        </a:buClr>
                        <a:buSzPct val="70000"/>
                        <a:buFont typeface="Wingdings 3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72000" marR="72000" marT="18001" marB="1800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765" name="Text Box 104"/>
          <p:cNvSpPr txBox="1">
            <a:spLocks noChangeArrowheads="1"/>
          </p:cNvSpPr>
          <p:nvPr/>
        </p:nvSpPr>
        <p:spPr bwMode="auto">
          <a:xfrm>
            <a:off x="3415146" y="2963576"/>
            <a:ext cx="298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a</a:t>
            </a:r>
          </a:p>
        </p:txBody>
      </p:sp>
      <p:sp>
        <p:nvSpPr>
          <p:cNvPr id="27766" name="Text Box 104"/>
          <p:cNvSpPr txBox="1">
            <a:spLocks noChangeArrowheads="1"/>
          </p:cNvSpPr>
          <p:nvPr/>
        </p:nvSpPr>
        <p:spPr bwMode="auto">
          <a:xfrm>
            <a:off x="3415146" y="3292187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b</a:t>
            </a:r>
          </a:p>
        </p:txBody>
      </p:sp>
      <p:sp>
        <p:nvSpPr>
          <p:cNvPr id="27767" name="Text Box 173"/>
          <p:cNvSpPr txBox="1">
            <a:spLocks noChangeArrowheads="1"/>
          </p:cNvSpPr>
          <p:nvPr/>
        </p:nvSpPr>
        <p:spPr bwMode="auto">
          <a:xfrm>
            <a:off x="3651684" y="1406238"/>
            <a:ext cx="110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Dirección</a:t>
            </a:r>
          </a:p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 de memoria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27768" name="Text Box 174"/>
          <p:cNvSpPr txBox="1">
            <a:spLocks noChangeArrowheads="1"/>
          </p:cNvSpPr>
          <p:nvPr/>
        </p:nvSpPr>
        <p:spPr bwMode="auto">
          <a:xfrm>
            <a:off x="5153460" y="1588801"/>
            <a:ext cx="94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CL" sz="1400" b="0">
                <a:latin typeface="Calibri" charset="0"/>
                <a:cs typeface="Calibri" charset="0"/>
              </a:rPr>
              <a:t>Contenido</a:t>
            </a:r>
            <a:endParaRPr lang="es-ES" sz="1400" b="0">
              <a:latin typeface="Calibri" charset="0"/>
              <a:cs typeface="Calibri" charset="0"/>
            </a:endParaRPr>
          </a:p>
        </p:txBody>
      </p:sp>
      <p:sp>
        <p:nvSpPr>
          <p:cNvPr id="27769" name="AutoShape 175"/>
          <p:cNvSpPr>
            <a:spLocks/>
          </p:cNvSpPr>
          <p:nvPr/>
        </p:nvSpPr>
        <p:spPr bwMode="auto">
          <a:xfrm rot="-5400000">
            <a:off x="5506678" y="1822042"/>
            <a:ext cx="184150" cy="419338"/>
          </a:xfrm>
          <a:prstGeom prst="rightBrace">
            <a:avLst>
              <a:gd name="adj1" fmla="val 4883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27770" name="AutoShape 176"/>
          <p:cNvSpPr>
            <a:spLocks/>
          </p:cNvSpPr>
          <p:nvPr/>
        </p:nvSpPr>
        <p:spPr bwMode="auto">
          <a:xfrm rot="-5400000">
            <a:off x="4104915" y="1842284"/>
            <a:ext cx="203200" cy="397907"/>
          </a:xfrm>
          <a:prstGeom prst="rightBrace">
            <a:avLst>
              <a:gd name="adj1" fmla="val 267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s-ES_tradnl"/>
          </a:p>
        </p:txBody>
      </p:sp>
      <p:sp>
        <p:nvSpPr>
          <p:cNvPr id="35" name="Rectangle 34"/>
          <p:cNvSpPr/>
          <p:nvPr/>
        </p:nvSpPr>
        <p:spPr>
          <a:xfrm>
            <a:off x="8266546" y="872837"/>
            <a:ext cx="3733800" cy="457200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Chalkboard"/>
                <a:ea typeface="ＭＳ Ｐゴシック" charset="0"/>
                <a:cs typeface="Chalkboard"/>
              </a:rPr>
              <a:t>DESPUÉS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389746" y="872837"/>
            <a:ext cx="3733800" cy="457200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Chalkboard"/>
                <a:ea typeface="ＭＳ Ｐゴシック" charset="0"/>
                <a:cs typeface="Chalkboard"/>
              </a:rPr>
              <a:t>ANTES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27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2D1250-7059-4E2A-AD12-4FF65316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Estructura de Datos y Algoritmos - TICS311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204803-20AE-7F47-A758-58C31524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2F1C461-68FE-1C43-ADB5-12D171135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2" y="1"/>
            <a:ext cx="7142543" cy="777875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>
                <a:latin typeface="Myriad Pro" charset="0"/>
                <a:ea typeface="ＭＳ Ｐゴシック" charset="0"/>
                <a:cs typeface="ＭＳ Ｐゴシック" charset="0"/>
              </a:rPr>
              <a:t>Ejemplo paso por referencia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722356"/>
      </p:ext>
    </p:extLst>
  </p:cSld>
  <p:clrMapOvr>
    <a:masterClrMapping/>
  </p:clrMapOvr>
  <p:transition spd="med">
    <p:strips dir="r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xfrm>
            <a:off x="230908" y="70565"/>
            <a:ext cx="10202141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s-ES_tradnl" sz="3600" dirty="0">
                <a:latin typeface="Myriad Pro" charset="0"/>
                <a:ea typeface="ＭＳ Ｐゴシック" charset="0"/>
                <a:cs typeface="ＭＳ Ｐゴシック" charset="0"/>
              </a:rPr>
              <a:t>PASO DE ARGUMENTOS POR REFERENCIA (ORIGINAL)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981200" y="2844800"/>
            <a:ext cx="6057900" cy="20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sz="1600" dirty="0" err="1">
                <a:latin typeface="Menlo Regular"/>
                <a:cs typeface="Menlo Regular"/>
              </a:rPr>
              <a:t>tipo</a:t>
            </a:r>
            <a:r>
              <a:rPr lang="en-US" sz="1600" dirty="0">
                <a:latin typeface="Menlo Regular"/>
                <a:cs typeface="Menlo Regular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Menlo Regular"/>
                <a:cs typeface="Menlo Regular"/>
              </a:rPr>
              <a:t>mi_funcion</a:t>
            </a:r>
            <a:r>
              <a:rPr lang="en-US" sz="1600" dirty="0">
                <a:latin typeface="Menlo Regular"/>
                <a:cs typeface="Menlo Regular"/>
              </a:rPr>
              <a:t>(tipo1 *param1,…, </a:t>
            </a:r>
            <a:r>
              <a:rPr lang="en-US" sz="1600" dirty="0" err="1">
                <a:latin typeface="Menlo Regular"/>
                <a:cs typeface="Menlo Regular"/>
              </a:rPr>
              <a:t>tipoN</a:t>
            </a:r>
            <a:r>
              <a:rPr lang="en-US" sz="1600" dirty="0">
                <a:latin typeface="Menlo Regular"/>
                <a:cs typeface="Menlo Regular"/>
              </a:rPr>
              <a:t> *</a:t>
            </a:r>
            <a:r>
              <a:rPr lang="en-US" sz="1600" dirty="0" err="1">
                <a:latin typeface="Menlo Regular"/>
                <a:cs typeface="Menlo Regular"/>
              </a:rPr>
              <a:t>paramN</a:t>
            </a:r>
            <a:r>
              <a:rPr lang="en-US" sz="1600" dirty="0">
                <a:latin typeface="Menlo Regular"/>
                <a:cs typeface="Menlo Regular"/>
              </a:rPr>
              <a:t>)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{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/* </a:t>
            </a:r>
            <a:r>
              <a:rPr lang="en-US" sz="1600" dirty="0" err="1">
                <a:latin typeface="Menlo Regular"/>
                <a:cs typeface="Menlo Regular"/>
              </a:rPr>
              <a:t>Instrucciones</a:t>
            </a:r>
            <a:r>
              <a:rPr lang="en-US" sz="1600" dirty="0">
                <a:latin typeface="Menlo Regular"/>
                <a:cs typeface="Menlo Regular"/>
              </a:rPr>
              <a:t> de 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 mi </a:t>
            </a:r>
            <a:r>
              <a:rPr lang="en-US" sz="1600" dirty="0" err="1">
                <a:latin typeface="Menlo Regular"/>
                <a:cs typeface="Menlo Regular"/>
              </a:rPr>
              <a:t>funcion</a:t>
            </a:r>
            <a:r>
              <a:rPr lang="en-US" sz="1600" dirty="0">
                <a:latin typeface="Menlo Regular"/>
                <a:cs typeface="Menlo Regular"/>
              </a:rPr>
              <a:t> */</a:t>
            </a:r>
          </a:p>
          <a:p>
            <a:pPr>
              <a:defRPr/>
            </a:pPr>
            <a:endParaRPr lang="en-US" sz="1600" dirty="0">
              <a:latin typeface="Menlo Regular"/>
              <a:cs typeface="Menlo Regular"/>
            </a:endParaRP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  </a:t>
            </a:r>
          </a:p>
          <a:p>
            <a:pPr>
              <a:defRPr/>
            </a:pPr>
            <a:r>
              <a:rPr lang="en-US" sz="1600" dirty="0">
                <a:latin typeface="Menlo Regular"/>
                <a:cs typeface="Menlo Regular"/>
              </a:rPr>
              <a:t>}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8629650" y="3801534"/>
            <a:ext cx="1803400" cy="11684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s-ES_tradnl" sz="1600" b="0">
                <a:solidFill>
                  <a:schemeClr val="bg1"/>
                </a:solidFill>
                <a:latin typeface="Chalkboard"/>
                <a:cs typeface="Chalkboard"/>
              </a:rPr>
              <a:t>Instrucciones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8629650" y="2396067"/>
            <a:ext cx="1803400" cy="1168400"/>
          </a:xfrm>
          <a:prstGeom prst="roundRect">
            <a:avLst>
              <a:gd name="adj" fmla="val 15217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s-ES_tradnl" sz="1600" b="0">
                <a:solidFill>
                  <a:schemeClr val="bg1"/>
                </a:solidFill>
                <a:latin typeface="Chalkboard"/>
                <a:cs typeface="Chalkboard"/>
              </a:rPr>
              <a:t>Inicio de la función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8629650" y="5207000"/>
            <a:ext cx="1803400" cy="1168400"/>
          </a:xfrm>
          <a:prstGeom prst="roundRect">
            <a:avLst>
              <a:gd name="adj" fmla="val 15217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s-ES_tradnl" sz="1600" b="0" dirty="0">
                <a:solidFill>
                  <a:schemeClr val="bg1"/>
                </a:solidFill>
                <a:latin typeface="Chalkboard"/>
                <a:cs typeface="Chalkboard"/>
              </a:rPr>
              <a:t>Uso de </a:t>
            </a:r>
            <a:r>
              <a:rPr lang="es-ES_tradnl" sz="1600" b="0" dirty="0" err="1">
                <a:solidFill>
                  <a:schemeClr val="bg1"/>
                </a:solidFill>
                <a:latin typeface="Chalkboard"/>
                <a:cs typeface="Chalkboard"/>
              </a:rPr>
              <a:t>indirección</a:t>
            </a:r>
            <a:r>
              <a:rPr lang="es-ES_tradnl" sz="1600" b="0" dirty="0">
                <a:solidFill>
                  <a:schemeClr val="bg1"/>
                </a:solidFill>
                <a:latin typeface="Chalkboard"/>
                <a:cs typeface="Chalkboard"/>
              </a:rPr>
              <a:t> y retorno de</a:t>
            </a:r>
          </a:p>
          <a:p>
            <a:pPr algn="ctr" eaLnBrk="1" hangingPunct="1">
              <a:defRPr/>
            </a:pPr>
            <a:r>
              <a:rPr lang="es-ES_tradnl" sz="1600" b="0" dirty="0">
                <a:solidFill>
                  <a:schemeClr val="bg1"/>
                </a:solidFill>
                <a:latin typeface="Chalkboard"/>
                <a:cs typeface="Chalkboard"/>
              </a:rPr>
              <a:t>resultados</a:t>
            </a:r>
          </a:p>
        </p:txBody>
      </p:sp>
      <p:cxnSp>
        <p:nvCxnSpPr>
          <p:cNvPr id="16399" name="Straight Arrow Connector 26"/>
          <p:cNvCxnSpPr>
            <a:cxnSpLocks noChangeShapeType="1"/>
          </p:cNvCxnSpPr>
          <p:nvPr/>
        </p:nvCxnSpPr>
        <p:spPr bwMode="auto">
          <a:xfrm rot="5400000">
            <a:off x="9413875" y="3683000"/>
            <a:ext cx="236538" cy="1588"/>
          </a:xfrm>
          <a:prstGeom prst="straightConnector1">
            <a:avLst/>
          </a:prstGeom>
          <a:ln>
            <a:solidFill>
              <a:srgbClr val="FF0000"/>
            </a:solidFill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00" name="Straight Arrow Connector 27"/>
          <p:cNvCxnSpPr>
            <a:cxnSpLocks noChangeShapeType="1"/>
          </p:cNvCxnSpPr>
          <p:nvPr/>
        </p:nvCxnSpPr>
        <p:spPr bwMode="auto">
          <a:xfrm rot="5400000">
            <a:off x="9412289" y="5087939"/>
            <a:ext cx="238125" cy="3175"/>
          </a:xfrm>
          <a:prstGeom prst="straightConnector1">
            <a:avLst/>
          </a:prstGeom>
          <a:ln>
            <a:solidFill>
              <a:srgbClr val="FF0000"/>
            </a:solidFill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 bwMode="auto">
          <a:xfrm>
            <a:off x="8629650" y="1028700"/>
            <a:ext cx="1803400" cy="1168400"/>
          </a:xfrm>
          <a:prstGeom prst="roundRect">
            <a:avLst>
              <a:gd name="adj" fmla="val 15217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s-ES_tradnl" sz="1600" b="0" dirty="0">
                <a:solidFill>
                  <a:schemeClr val="bg1"/>
                </a:solidFill>
                <a:latin typeface="Chalkboard"/>
                <a:cs typeface="Chalkboard"/>
              </a:rPr>
              <a:t>Referencia de los argumentos</a:t>
            </a:r>
          </a:p>
        </p:txBody>
      </p:sp>
      <p:cxnSp>
        <p:nvCxnSpPr>
          <p:cNvPr id="16404" name="Elbow Connector 29"/>
          <p:cNvCxnSpPr>
            <a:cxnSpLocks noChangeShapeType="1"/>
          </p:cNvCxnSpPr>
          <p:nvPr/>
        </p:nvCxnSpPr>
        <p:spPr bwMode="auto">
          <a:xfrm rot="5400000">
            <a:off x="9432132" y="2296319"/>
            <a:ext cx="200025" cy="158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05" name="Rectangle 17"/>
          <p:cNvSpPr>
            <a:spLocks noChangeArrowheads="1"/>
          </p:cNvSpPr>
          <p:nvPr/>
        </p:nvSpPr>
        <p:spPr bwMode="auto">
          <a:xfrm>
            <a:off x="1981200" y="1295400"/>
            <a:ext cx="6057900" cy="6858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000">
                <a:solidFill>
                  <a:srgbClr val="FF0000"/>
                </a:solidFill>
                <a:latin typeface="Menlo Regular"/>
                <a:cs typeface="Menlo Regular"/>
              </a:rPr>
              <a:t>mi_funcion</a:t>
            </a:r>
            <a:r>
              <a:rPr lang="en-US" sz="2000">
                <a:latin typeface="Menlo Regular"/>
                <a:cs typeface="Menlo Regular"/>
              </a:rPr>
              <a:t>(&amp;var1,...,&amp;varN);</a:t>
            </a:r>
          </a:p>
        </p:txBody>
      </p:sp>
      <p:cxnSp>
        <p:nvCxnSpPr>
          <p:cNvPr id="16406" name="Elbow Connector 23"/>
          <p:cNvCxnSpPr>
            <a:cxnSpLocks noChangeShapeType="1"/>
            <a:stCxn id="16405" idx="3"/>
            <a:endCxn id="29" idx="0"/>
          </p:cNvCxnSpPr>
          <p:nvPr/>
        </p:nvCxnSpPr>
        <p:spPr bwMode="auto">
          <a:xfrm flipV="1">
            <a:off x="8039100" y="1028700"/>
            <a:ext cx="1492250" cy="609600"/>
          </a:xfrm>
          <a:prstGeom prst="bentConnector4">
            <a:avLst>
              <a:gd name="adj1" fmla="val 19787"/>
              <a:gd name="adj2" fmla="val 137500"/>
            </a:avLst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407" name="TextBox 15"/>
          <p:cNvSpPr txBox="1">
            <a:spLocks noChangeArrowheads="1"/>
          </p:cNvSpPr>
          <p:nvPr/>
        </p:nvSpPr>
        <p:spPr bwMode="auto">
          <a:xfrm>
            <a:off x="1905001" y="914400"/>
            <a:ext cx="2251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latin typeface="Calibri" charset="0"/>
                <a:cs typeface="Calibri" charset="0"/>
              </a:rPr>
              <a:t>llamado de la función</a:t>
            </a:r>
          </a:p>
        </p:txBody>
      </p:sp>
      <p:sp>
        <p:nvSpPr>
          <p:cNvPr id="16408" name="TextBox 16"/>
          <p:cNvSpPr txBox="1">
            <a:spLocks noChangeArrowheads="1"/>
          </p:cNvSpPr>
          <p:nvPr/>
        </p:nvSpPr>
        <p:spPr bwMode="auto">
          <a:xfrm>
            <a:off x="1981201" y="2438400"/>
            <a:ext cx="17390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latin typeface="Calibri" charset="0"/>
                <a:cs typeface="Calibri" charset="0"/>
              </a:rPr>
              <a:t>Ejemplo función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28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BEB5893-0C1B-45EF-86AE-C848AD7AB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3149363919"/>
      </p:ext>
    </p:extLst>
  </p:cSld>
  <p:clrMapOvr>
    <a:masterClrMapping/>
  </p:clrMapOvr>
  <p:transition spd="med">
    <p:strips dir="r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¿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Cuál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 es la 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alternativa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correcta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29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1524001" y="1640628"/>
            <a:ext cx="5097884" cy="369331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#</a:t>
            </a:r>
            <a:r>
              <a:rPr lang="es-ES" dirty="0" err="1"/>
              <a:t>include</a:t>
            </a:r>
            <a:r>
              <a:rPr lang="es-ES" dirty="0"/>
              <a:t> &lt;</a:t>
            </a:r>
            <a:r>
              <a:rPr lang="es-ES" dirty="0" err="1"/>
              <a:t>stdio.h</a:t>
            </a:r>
            <a:r>
              <a:rPr lang="es-ES" dirty="0"/>
              <a:t>&gt;</a:t>
            </a:r>
          </a:p>
          <a:p>
            <a:r>
              <a:rPr lang="es-ES" dirty="0"/>
              <a:t> </a:t>
            </a:r>
          </a:p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//aquí prototipo</a:t>
            </a:r>
          </a:p>
          <a:p>
            <a:endParaRPr lang="es-ES" dirty="0"/>
          </a:p>
          <a:p>
            <a:r>
              <a:rPr lang="es-ES" dirty="0" err="1"/>
              <a:t>int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(</a:t>
            </a:r>
            <a:r>
              <a:rPr lang="es-ES" dirty="0" err="1"/>
              <a:t>void</a:t>
            </a:r>
            <a:r>
              <a:rPr lang="es-ES" dirty="0"/>
              <a:t>)</a:t>
            </a:r>
          </a:p>
          <a:p>
            <a:r>
              <a:rPr lang="es-ES" dirty="0"/>
              <a:t>{	</a:t>
            </a:r>
          </a:p>
          <a:p>
            <a:r>
              <a:rPr lang="es-ES" dirty="0" err="1"/>
              <a:t>int</a:t>
            </a:r>
            <a:r>
              <a:rPr lang="es-ES" dirty="0"/>
              <a:t> x=3;		</a:t>
            </a:r>
          </a:p>
          <a:p>
            <a:r>
              <a:rPr lang="es-ES" dirty="0" err="1"/>
              <a:t>printf</a:t>
            </a:r>
            <a:r>
              <a:rPr lang="es-ES" dirty="0"/>
              <a:t>("Valor de x antes de función: %d\n", x);	</a:t>
            </a:r>
          </a:p>
          <a:p>
            <a:r>
              <a:rPr lang="es-ES" dirty="0"/>
              <a:t>suma_1(&amp;x);	</a:t>
            </a:r>
          </a:p>
          <a:p>
            <a:r>
              <a:rPr lang="es-ES" dirty="0" err="1"/>
              <a:t>printf</a:t>
            </a:r>
            <a:r>
              <a:rPr lang="es-ES" dirty="0"/>
              <a:t>("Valor de x después de función: %d\n", x);</a:t>
            </a:r>
          </a:p>
          <a:p>
            <a:r>
              <a:rPr lang="es-ES" dirty="0"/>
              <a:t>}</a:t>
            </a:r>
          </a:p>
          <a:p>
            <a:endParaRPr lang="es-ES" dirty="0"/>
          </a:p>
          <a:p>
            <a:r>
              <a:rPr lang="es-ES" dirty="0">
                <a:solidFill>
                  <a:srgbClr val="7F7F7F"/>
                </a:solidFill>
              </a:rPr>
              <a:t>//aquí declaración de la función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992320" y="4851321"/>
            <a:ext cx="2296682" cy="147732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</a:p>
          <a:p>
            <a:r>
              <a:rPr lang="es-ES" dirty="0" err="1"/>
              <a:t>void</a:t>
            </a:r>
            <a:r>
              <a:rPr lang="es-ES" dirty="0"/>
              <a:t> suma_1(</a:t>
            </a:r>
            <a:r>
              <a:rPr lang="es-ES" dirty="0" err="1"/>
              <a:t>int</a:t>
            </a:r>
            <a:r>
              <a:rPr lang="es-ES" dirty="0"/>
              <a:t> *p)</a:t>
            </a:r>
          </a:p>
          <a:p>
            <a:r>
              <a:rPr lang="es-ES" dirty="0"/>
              <a:t>{	</a:t>
            </a:r>
          </a:p>
          <a:p>
            <a:r>
              <a:rPr lang="es-ES" dirty="0"/>
              <a:t>*p=*p+1;</a:t>
            </a:r>
          </a:p>
          <a:p>
            <a:r>
              <a:rPr lang="es-ES" dirty="0"/>
              <a:t>}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985962" y="1634257"/>
            <a:ext cx="2296682" cy="147732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  <a:p>
            <a:r>
              <a:rPr lang="es-ES" dirty="0" err="1"/>
              <a:t>void</a:t>
            </a:r>
            <a:r>
              <a:rPr lang="es-ES" dirty="0"/>
              <a:t> suma_1(</a:t>
            </a:r>
            <a:r>
              <a:rPr lang="es-ES" dirty="0" err="1"/>
              <a:t>int</a:t>
            </a:r>
            <a:r>
              <a:rPr lang="es-ES" dirty="0"/>
              <a:t> &amp;p)</a:t>
            </a:r>
          </a:p>
          <a:p>
            <a:r>
              <a:rPr lang="es-ES" dirty="0"/>
              <a:t>{	</a:t>
            </a:r>
          </a:p>
          <a:p>
            <a:r>
              <a:rPr lang="es-ES" dirty="0"/>
              <a:t>&amp;p=&amp;p+1;</a:t>
            </a:r>
          </a:p>
          <a:p>
            <a:r>
              <a:rPr lang="es-ES" dirty="0"/>
              <a:t>}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003602" y="3239603"/>
            <a:ext cx="2296682" cy="147732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  <a:p>
            <a:r>
              <a:rPr lang="es-ES" dirty="0" err="1"/>
              <a:t>void</a:t>
            </a:r>
            <a:r>
              <a:rPr lang="es-ES" dirty="0"/>
              <a:t> suma_1(</a:t>
            </a:r>
            <a:r>
              <a:rPr lang="es-ES" dirty="0" err="1"/>
              <a:t>int</a:t>
            </a:r>
            <a:r>
              <a:rPr lang="es-ES" dirty="0"/>
              <a:t> *p)</a:t>
            </a:r>
          </a:p>
          <a:p>
            <a:r>
              <a:rPr lang="es-ES" dirty="0"/>
              <a:t>{	</a:t>
            </a:r>
          </a:p>
          <a:p>
            <a:r>
              <a:rPr lang="es-ES" dirty="0"/>
              <a:t>p=p+1;</a:t>
            </a:r>
          </a:p>
          <a:p>
            <a:r>
              <a:rPr lang="es-ES" dirty="0"/>
              <a:t>}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9E0A7F-B311-43E1-91C4-3002F4DA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31662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23015" y="3616423"/>
            <a:ext cx="3306518" cy="632791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Variables y direcciones de memoria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759" y="1778105"/>
            <a:ext cx="8527541" cy="3917087"/>
          </a:xfrm>
        </p:spPr>
        <p:txBody>
          <a:bodyPr/>
          <a:lstStyle/>
          <a:p>
            <a:endParaRPr lang="es-CL" b="1" dirty="0">
              <a:solidFill>
                <a:srgbClr val="FF0000"/>
              </a:solidFill>
            </a:endParaRPr>
          </a:p>
          <a:p>
            <a:r>
              <a:rPr lang="es-CL" b="1" dirty="0" err="1">
                <a:solidFill>
                  <a:srgbClr val="92D050"/>
                </a:solidFill>
              </a:rPr>
              <a:t>int</a:t>
            </a:r>
            <a:r>
              <a:rPr lang="es-CL" b="1" dirty="0">
                <a:solidFill>
                  <a:srgbClr val="92D050"/>
                </a:solidFill>
              </a:rPr>
              <a:t> contador =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 smtClean="0"/>
              <a:pPr>
                <a:defRPr/>
              </a:pPr>
              <a:t>3</a:t>
            </a:fld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6623325" y="3979980"/>
            <a:ext cx="3306518" cy="172028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8000" dirty="0">
                <a:solidFill>
                  <a:schemeClr val="bg1"/>
                </a:solidFill>
              </a:rPr>
              <a:t>0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2476" y="3616423"/>
            <a:ext cx="182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contador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715916" y="3710278"/>
            <a:ext cx="1804024" cy="170074"/>
          </a:xfrm>
          <a:prstGeom prst="rightArrow">
            <a:avLst/>
          </a:prstGeom>
          <a:solidFill>
            <a:schemeClr val="bg1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extBox 7"/>
          <p:cNvSpPr txBox="1"/>
          <p:nvPr/>
        </p:nvSpPr>
        <p:spPr>
          <a:xfrm>
            <a:off x="1736062" y="361064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Nombre de la variable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562297" y="4634918"/>
            <a:ext cx="1891850" cy="168141"/>
          </a:xfrm>
          <a:prstGeom prst="rightArrow">
            <a:avLst/>
          </a:prstGeom>
          <a:solidFill>
            <a:schemeClr val="bg1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TextBox 9"/>
          <p:cNvSpPr txBox="1"/>
          <p:nvPr/>
        </p:nvSpPr>
        <p:spPr>
          <a:xfrm>
            <a:off x="1682759" y="4516619"/>
            <a:ext cx="296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Lo que contiene la Variable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9320" y="1880841"/>
            <a:ext cx="357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u="sng" dirty="0"/>
              <a:t>Dirección</a:t>
            </a:r>
            <a:r>
              <a:rPr lang="es-CL" dirty="0"/>
              <a:t> del lugar donde se encuentra la variable en memoria en 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22705" y="3239475"/>
            <a:ext cx="3306518" cy="37117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0x345</a:t>
            </a:r>
          </a:p>
        </p:txBody>
      </p:sp>
      <p:sp>
        <p:nvSpPr>
          <p:cNvPr id="16" name="Right Arrow 15"/>
          <p:cNvSpPr/>
          <p:nvPr/>
        </p:nvSpPr>
        <p:spPr>
          <a:xfrm rot="5400000">
            <a:off x="8065586" y="2687135"/>
            <a:ext cx="555254" cy="173260"/>
          </a:xfrm>
          <a:prstGeom prst="rightArrow">
            <a:avLst/>
          </a:prstGeom>
          <a:solidFill>
            <a:schemeClr val="bg1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3A6BAA3E-3F17-4154-AFF9-F3B7CFF3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68047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30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1524001" y="1640628"/>
            <a:ext cx="5097884" cy="369331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#</a:t>
            </a:r>
            <a:r>
              <a:rPr lang="es-ES" dirty="0" err="1"/>
              <a:t>include</a:t>
            </a:r>
            <a:r>
              <a:rPr lang="es-ES" dirty="0"/>
              <a:t> &lt;</a:t>
            </a:r>
            <a:r>
              <a:rPr lang="es-ES" dirty="0" err="1"/>
              <a:t>stdio.h</a:t>
            </a:r>
            <a:r>
              <a:rPr lang="es-ES" dirty="0"/>
              <a:t>&gt;</a:t>
            </a:r>
          </a:p>
          <a:p>
            <a:endParaRPr lang="es-ES" dirty="0"/>
          </a:p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//aquí prototipo</a:t>
            </a:r>
          </a:p>
          <a:p>
            <a:endParaRPr lang="es-ES" dirty="0"/>
          </a:p>
          <a:p>
            <a:r>
              <a:rPr lang="es-ES" dirty="0" err="1"/>
              <a:t>int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(</a:t>
            </a:r>
            <a:r>
              <a:rPr lang="es-ES" dirty="0" err="1"/>
              <a:t>void</a:t>
            </a:r>
            <a:r>
              <a:rPr lang="es-ES" dirty="0"/>
              <a:t>)</a:t>
            </a:r>
          </a:p>
          <a:p>
            <a:r>
              <a:rPr lang="es-ES" dirty="0"/>
              <a:t>{	</a:t>
            </a:r>
          </a:p>
          <a:p>
            <a:r>
              <a:rPr lang="es-ES" dirty="0" err="1"/>
              <a:t>int</a:t>
            </a:r>
            <a:r>
              <a:rPr lang="es-ES" dirty="0"/>
              <a:t> x=3;		</a:t>
            </a:r>
          </a:p>
          <a:p>
            <a:r>
              <a:rPr lang="es-ES" dirty="0" err="1"/>
              <a:t>printf</a:t>
            </a:r>
            <a:r>
              <a:rPr lang="es-ES" dirty="0"/>
              <a:t>("Valor de x antes de función: %d\n", x);	</a:t>
            </a:r>
          </a:p>
          <a:p>
            <a:r>
              <a:rPr lang="es-ES" dirty="0"/>
              <a:t>suma_1(&amp;x);	</a:t>
            </a:r>
          </a:p>
          <a:p>
            <a:r>
              <a:rPr lang="es-ES" dirty="0" err="1"/>
              <a:t>printf</a:t>
            </a:r>
            <a:r>
              <a:rPr lang="es-ES" dirty="0"/>
              <a:t>("Valor de x después de función: %d\n", x);</a:t>
            </a:r>
          </a:p>
          <a:p>
            <a:r>
              <a:rPr lang="es-ES" dirty="0"/>
              <a:t>}</a:t>
            </a:r>
          </a:p>
          <a:p>
            <a:endParaRPr lang="es-ES" dirty="0"/>
          </a:p>
          <a:p>
            <a:r>
              <a:rPr lang="es-ES" dirty="0">
                <a:solidFill>
                  <a:srgbClr val="7F7F7F"/>
                </a:solidFill>
              </a:rPr>
              <a:t>//aquí declaración de la función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985962" y="1634257"/>
            <a:ext cx="2296682" cy="147732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  <a:p>
            <a:r>
              <a:rPr lang="es-ES" dirty="0" err="1"/>
              <a:t>void</a:t>
            </a:r>
            <a:r>
              <a:rPr lang="es-ES" dirty="0"/>
              <a:t> suma_1(</a:t>
            </a:r>
            <a:r>
              <a:rPr lang="es-ES" dirty="0" err="1"/>
              <a:t>int</a:t>
            </a:r>
            <a:r>
              <a:rPr lang="es-ES" dirty="0"/>
              <a:t> &amp;p)</a:t>
            </a:r>
          </a:p>
          <a:p>
            <a:r>
              <a:rPr lang="es-ES" dirty="0"/>
              <a:t>{	</a:t>
            </a:r>
          </a:p>
          <a:p>
            <a:r>
              <a:rPr lang="es-ES" dirty="0"/>
              <a:t>&amp;p=&amp;p+1;</a:t>
            </a:r>
          </a:p>
          <a:p>
            <a:r>
              <a:rPr lang="es-ES" dirty="0"/>
              <a:t>}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003602" y="3239603"/>
            <a:ext cx="2296682" cy="147732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  <a:p>
            <a:r>
              <a:rPr lang="es-ES" dirty="0" err="1"/>
              <a:t>void</a:t>
            </a:r>
            <a:r>
              <a:rPr lang="es-ES" dirty="0"/>
              <a:t> suma_1(</a:t>
            </a:r>
            <a:r>
              <a:rPr lang="es-ES" dirty="0" err="1"/>
              <a:t>int</a:t>
            </a:r>
            <a:r>
              <a:rPr lang="es-ES" dirty="0"/>
              <a:t> *p)</a:t>
            </a:r>
          </a:p>
          <a:p>
            <a:r>
              <a:rPr lang="es-ES" dirty="0"/>
              <a:t>{	</a:t>
            </a:r>
          </a:p>
          <a:p>
            <a:r>
              <a:rPr lang="es-ES" dirty="0"/>
              <a:t>p=p+1;</a:t>
            </a:r>
          </a:p>
          <a:p>
            <a:r>
              <a:rPr lang="es-ES" dirty="0"/>
              <a:t>}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9E0A7F-B311-43E1-91C4-3002F4DA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E524E8-2871-4A7D-91D3-8859B6D77BE5}"/>
              </a:ext>
            </a:extLst>
          </p:cNvPr>
          <p:cNvSpPr txBox="1"/>
          <p:nvPr/>
        </p:nvSpPr>
        <p:spPr>
          <a:xfrm>
            <a:off x="7003602" y="4844949"/>
            <a:ext cx="2296682" cy="1477328"/>
          </a:xfrm>
          <a:prstGeom prst="rect">
            <a:avLst/>
          </a:prstGeom>
          <a:solidFill>
            <a:srgbClr val="00B0F0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</a:p>
          <a:p>
            <a:r>
              <a:rPr lang="es-ES" dirty="0" err="1"/>
              <a:t>void</a:t>
            </a:r>
            <a:r>
              <a:rPr lang="es-ES" dirty="0"/>
              <a:t> suma_1(</a:t>
            </a:r>
            <a:r>
              <a:rPr lang="es-ES" dirty="0" err="1"/>
              <a:t>int</a:t>
            </a:r>
            <a:r>
              <a:rPr lang="es-ES" dirty="0"/>
              <a:t> *p)</a:t>
            </a:r>
          </a:p>
          <a:p>
            <a:r>
              <a:rPr lang="es-ES" dirty="0"/>
              <a:t>{	</a:t>
            </a:r>
          </a:p>
          <a:p>
            <a:r>
              <a:rPr lang="es-ES" dirty="0"/>
              <a:t>*p=*p+1;</a:t>
            </a:r>
          </a:p>
          <a:p>
            <a:r>
              <a:rPr lang="es-ES" dirty="0"/>
              <a:t>}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46B2546-AF3F-5140-BF8E-CB901813C4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¿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Cuál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 es la 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alternativa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correcta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5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334697" y="30525"/>
            <a:ext cx="10353762" cy="97045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¿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Qué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 se 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despliega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 en 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pantalla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524000" y="882059"/>
            <a:ext cx="5097884" cy="563231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latin typeface="Consolas"/>
                <a:cs typeface="Consolas"/>
              </a:rPr>
              <a:t>#</a:t>
            </a:r>
            <a:r>
              <a:rPr lang="es-ES" dirty="0" err="1">
                <a:latin typeface="Consolas"/>
                <a:cs typeface="Consolas"/>
              </a:rPr>
              <a:t>include</a:t>
            </a:r>
            <a:r>
              <a:rPr lang="es-ES" dirty="0">
                <a:latin typeface="Consolas"/>
                <a:cs typeface="Consolas"/>
              </a:rPr>
              <a:t> &lt;</a:t>
            </a:r>
            <a:r>
              <a:rPr lang="es-ES" dirty="0" err="1">
                <a:latin typeface="Consolas"/>
                <a:cs typeface="Consolas"/>
              </a:rPr>
              <a:t>stdio.h</a:t>
            </a:r>
            <a:r>
              <a:rPr lang="es-ES" dirty="0">
                <a:latin typeface="Consolas"/>
                <a:cs typeface="Consolas"/>
              </a:rPr>
              <a:t>&gt;</a:t>
            </a:r>
          </a:p>
          <a:p>
            <a:endParaRPr lang="es-ES" dirty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void</a:t>
            </a:r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operacion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*p, </a:t>
            </a:r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q, </a:t>
            </a:r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*r);</a:t>
            </a:r>
          </a:p>
          <a:p>
            <a:endParaRPr lang="es-ES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int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main</a:t>
            </a:r>
            <a:r>
              <a:rPr lang="es-ES" b="1" dirty="0">
                <a:latin typeface="Consolas"/>
                <a:cs typeface="Consolas"/>
              </a:rPr>
              <a:t>(</a:t>
            </a:r>
            <a:r>
              <a:rPr lang="es-ES" b="1" dirty="0" err="1">
                <a:latin typeface="Consolas"/>
                <a:cs typeface="Consolas"/>
              </a:rPr>
              <a:t>void</a:t>
            </a:r>
            <a:r>
              <a:rPr lang="es-ES" b="1" dirty="0">
                <a:latin typeface="Consolas"/>
                <a:cs typeface="Consolas"/>
              </a:rPr>
              <a:t>)</a:t>
            </a:r>
          </a:p>
          <a:p>
            <a:r>
              <a:rPr lang="es-ES" b="1" dirty="0">
                <a:latin typeface="Consolas"/>
                <a:cs typeface="Consolas"/>
              </a:rPr>
              <a:t>{</a:t>
            </a:r>
            <a:r>
              <a:rPr lang="es-ES" dirty="0">
                <a:latin typeface="Consolas"/>
                <a:cs typeface="Consolas"/>
              </a:rPr>
              <a:t>	</a:t>
            </a:r>
          </a:p>
          <a:p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x=3;	</a:t>
            </a:r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y=5;	</a:t>
            </a:r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z=8;		</a:t>
            </a:r>
          </a:p>
          <a:p>
            <a:r>
              <a:rPr lang="es-ES" dirty="0" err="1">
                <a:latin typeface="Consolas"/>
                <a:cs typeface="Consolas"/>
              </a:rPr>
              <a:t>printf</a:t>
            </a:r>
            <a:r>
              <a:rPr lang="es-ES" dirty="0">
                <a:latin typeface="Consolas"/>
                <a:cs typeface="Consolas"/>
              </a:rPr>
              <a:t>(“x:%</a:t>
            </a:r>
            <a:r>
              <a:rPr lang="es-ES" dirty="0" err="1">
                <a:latin typeface="Consolas"/>
                <a:cs typeface="Consolas"/>
              </a:rPr>
              <a:t>d,y</a:t>
            </a:r>
            <a:r>
              <a:rPr lang="es-ES" dirty="0">
                <a:latin typeface="Consolas"/>
                <a:cs typeface="Consolas"/>
              </a:rPr>
              <a:t>:%d, z:%d antes de </a:t>
            </a:r>
            <a:r>
              <a:rPr lang="es-ES" dirty="0" err="1">
                <a:latin typeface="Consolas"/>
                <a:cs typeface="Consolas"/>
              </a:rPr>
              <a:t>operacion</a:t>
            </a:r>
            <a:r>
              <a:rPr lang="es-ES" dirty="0">
                <a:latin typeface="Consolas"/>
                <a:cs typeface="Consolas"/>
              </a:rPr>
              <a:t>\n", </a:t>
            </a:r>
            <a:r>
              <a:rPr lang="es-ES" dirty="0" err="1">
                <a:latin typeface="Consolas"/>
                <a:cs typeface="Consolas"/>
              </a:rPr>
              <a:t>x,y,z</a:t>
            </a:r>
            <a:r>
              <a:rPr lang="es-ES" dirty="0">
                <a:latin typeface="Consolas"/>
                <a:cs typeface="Consolas"/>
              </a:rPr>
              <a:t>);	</a:t>
            </a:r>
          </a:p>
          <a:p>
            <a:r>
              <a:rPr lang="es-ES" dirty="0" err="1">
                <a:latin typeface="Consolas"/>
                <a:cs typeface="Consolas"/>
              </a:rPr>
              <a:t>operacion</a:t>
            </a:r>
            <a:r>
              <a:rPr lang="es-ES" dirty="0">
                <a:latin typeface="Consolas"/>
                <a:cs typeface="Consolas"/>
              </a:rPr>
              <a:t>(&amp;</a:t>
            </a:r>
            <a:r>
              <a:rPr lang="es-ES" dirty="0" err="1">
                <a:latin typeface="Consolas"/>
                <a:cs typeface="Consolas"/>
              </a:rPr>
              <a:t>x,y,&amp;z</a:t>
            </a:r>
            <a:r>
              <a:rPr lang="es-ES" dirty="0">
                <a:latin typeface="Consolas"/>
                <a:cs typeface="Consolas"/>
              </a:rPr>
              <a:t>);</a:t>
            </a:r>
          </a:p>
          <a:p>
            <a:r>
              <a:rPr lang="es-ES" dirty="0" err="1">
                <a:latin typeface="Consolas"/>
                <a:cs typeface="Consolas"/>
              </a:rPr>
              <a:t>printf</a:t>
            </a:r>
            <a:r>
              <a:rPr lang="es-ES" dirty="0">
                <a:latin typeface="Consolas"/>
                <a:cs typeface="Consolas"/>
              </a:rPr>
              <a:t>(“x:%</a:t>
            </a:r>
            <a:r>
              <a:rPr lang="es-ES" dirty="0" err="1">
                <a:latin typeface="Consolas"/>
                <a:cs typeface="Consolas"/>
              </a:rPr>
              <a:t>d,y</a:t>
            </a:r>
            <a:r>
              <a:rPr lang="es-ES" dirty="0">
                <a:latin typeface="Consolas"/>
                <a:cs typeface="Consolas"/>
              </a:rPr>
              <a:t>:%d, z:%d después de </a:t>
            </a:r>
            <a:r>
              <a:rPr lang="es-ES" dirty="0" err="1">
                <a:latin typeface="Consolas"/>
                <a:cs typeface="Consolas"/>
              </a:rPr>
              <a:t>operacion</a:t>
            </a:r>
            <a:r>
              <a:rPr lang="es-ES" dirty="0">
                <a:latin typeface="Consolas"/>
                <a:cs typeface="Consolas"/>
              </a:rPr>
              <a:t>\n", </a:t>
            </a:r>
            <a:r>
              <a:rPr lang="es-ES" dirty="0" err="1">
                <a:latin typeface="Consolas"/>
                <a:cs typeface="Consolas"/>
              </a:rPr>
              <a:t>x,y,z</a:t>
            </a:r>
            <a:r>
              <a:rPr lang="es-ES" dirty="0">
                <a:latin typeface="Consolas"/>
                <a:cs typeface="Consolas"/>
              </a:rPr>
              <a:t>);	</a:t>
            </a:r>
          </a:p>
          <a:p>
            <a:r>
              <a:rPr lang="es-ES" b="1" dirty="0">
                <a:latin typeface="Consolas"/>
                <a:cs typeface="Consolas"/>
              </a:rPr>
              <a:t>}</a:t>
            </a:r>
          </a:p>
          <a:p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void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operacion</a:t>
            </a:r>
            <a:r>
              <a:rPr lang="es-ES" b="1" dirty="0">
                <a:latin typeface="Consolas"/>
                <a:cs typeface="Consolas"/>
              </a:rPr>
              <a:t>(</a:t>
            </a:r>
            <a:r>
              <a:rPr lang="es-ES" b="1" dirty="0" err="1">
                <a:latin typeface="Consolas"/>
                <a:cs typeface="Consolas"/>
              </a:rPr>
              <a:t>int</a:t>
            </a:r>
            <a:r>
              <a:rPr lang="es-ES" b="1" dirty="0">
                <a:latin typeface="Consolas"/>
                <a:cs typeface="Consolas"/>
              </a:rPr>
              <a:t> *p, </a:t>
            </a:r>
            <a:r>
              <a:rPr lang="es-ES" b="1" dirty="0" err="1">
                <a:latin typeface="Consolas"/>
                <a:cs typeface="Consolas"/>
              </a:rPr>
              <a:t>int</a:t>
            </a:r>
            <a:r>
              <a:rPr lang="es-ES" b="1" dirty="0">
                <a:latin typeface="Consolas"/>
                <a:cs typeface="Consolas"/>
              </a:rPr>
              <a:t> q, </a:t>
            </a:r>
            <a:r>
              <a:rPr lang="es-ES" b="1" dirty="0" err="1">
                <a:latin typeface="Consolas"/>
                <a:cs typeface="Consolas"/>
              </a:rPr>
              <a:t>int</a:t>
            </a:r>
            <a:r>
              <a:rPr lang="es-ES" b="1" dirty="0">
                <a:latin typeface="Consolas"/>
                <a:cs typeface="Consolas"/>
              </a:rPr>
              <a:t> *r)</a:t>
            </a:r>
          </a:p>
          <a:p>
            <a:r>
              <a:rPr lang="es-ES" b="1" dirty="0">
                <a:latin typeface="Consolas"/>
                <a:cs typeface="Consolas"/>
              </a:rPr>
              <a:t>{</a:t>
            </a:r>
            <a:r>
              <a:rPr lang="es-ES" dirty="0">
                <a:latin typeface="Consolas"/>
                <a:cs typeface="Consolas"/>
              </a:rPr>
              <a:t>	</a:t>
            </a:r>
          </a:p>
          <a:p>
            <a:r>
              <a:rPr lang="es-ES" dirty="0">
                <a:latin typeface="Consolas"/>
                <a:cs typeface="Consolas"/>
              </a:rPr>
              <a:t>*p=*p*2;	</a:t>
            </a:r>
          </a:p>
          <a:p>
            <a:r>
              <a:rPr lang="es-ES" dirty="0">
                <a:latin typeface="Consolas"/>
                <a:cs typeface="Consolas"/>
              </a:rPr>
              <a:t> q=q**p;	</a:t>
            </a:r>
          </a:p>
          <a:p>
            <a:r>
              <a:rPr lang="es-ES" dirty="0">
                <a:latin typeface="Consolas"/>
                <a:cs typeface="Consolas"/>
              </a:rPr>
              <a:t> *r=*</a:t>
            </a:r>
            <a:r>
              <a:rPr lang="es-ES" dirty="0" err="1">
                <a:latin typeface="Consolas"/>
                <a:cs typeface="Consolas"/>
              </a:rPr>
              <a:t>p+q</a:t>
            </a:r>
            <a:r>
              <a:rPr lang="es-ES" dirty="0">
                <a:latin typeface="Consolas"/>
                <a:cs typeface="Consolas"/>
              </a:rPr>
              <a:t>;</a:t>
            </a:r>
          </a:p>
          <a:p>
            <a:r>
              <a:rPr lang="es-ES" b="1" dirty="0">
                <a:latin typeface="Consolas"/>
                <a:cs typeface="Consolas"/>
              </a:rPr>
              <a:t>}</a:t>
            </a:r>
            <a:endParaRPr lang="es-ES" b="1" dirty="0">
              <a:solidFill>
                <a:srgbClr val="7F7F7F"/>
              </a:solidFill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763004" y="875688"/>
            <a:ext cx="3904996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  <a:p>
            <a:r>
              <a:rPr lang="es-ES" dirty="0"/>
              <a:t>x:3 y:5 z:8 antes de operación</a:t>
            </a:r>
          </a:p>
          <a:p>
            <a:r>
              <a:rPr lang="es-ES" dirty="0"/>
              <a:t>x:6 y:30 z:36 después de operación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780643" y="2163492"/>
            <a:ext cx="3887357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  <a:p>
            <a:r>
              <a:rPr lang="es-ES" dirty="0"/>
              <a:t>x:3 y:5 z:8 antes de operación</a:t>
            </a:r>
          </a:p>
          <a:p>
            <a:r>
              <a:rPr lang="es-ES" dirty="0"/>
              <a:t>x:6 y:5 z:36 después de operación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780644" y="3568414"/>
            <a:ext cx="3887357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</a:p>
          <a:p>
            <a:r>
              <a:rPr lang="es-ES" dirty="0"/>
              <a:t>x:3 y:5 z:8 antes de operación</a:t>
            </a:r>
          </a:p>
          <a:p>
            <a:r>
              <a:rPr lang="es-ES" dirty="0"/>
              <a:t>X:3 y:5 z:8 después de operación</a:t>
            </a:r>
          </a:p>
        </p:txBody>
      </p:sp>
    </p:spTree>
    <p:extLst>
      <p:ext uri="{BB962C8B-B14F-4D97-AF65-F5344CB8AC3E}">
        <p14:creationId xmlns:p14="http://schemas.microsoft.com/office/powerpoint/2010/main" val="35878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334697" y="30525"/>
            <a:ext cx="10353762" cy="97045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¿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Qué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 se 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despliega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 en </a:t>
            </a:r>
            <a:r>
              <a:rPr lang="en-US" sz="2800" dirty="0" err="1">
                <a:latin typeface="Myriad Pro" charset="0"/>
                <a:ea typeface="ＭＳ Ｐゴシック" charset="0"/>
                <a:cs typeface="ＭＳ Ｐゴシック" charset="0"/>
              </a:rPr>
              <a:t>pantalla</a:t>
            </a:r>
            <a:r>
              <a:rPr lang="en-US" sz="2800" dirty="0">
                <a:latin typeface="Myriad Pro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524000" y="882059"/>
            <a:ext cx="5097884" cy="563231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latin typeface="Consolas"/>
                <a:cs typeface="Consolas"/>
              </a:rPr>
              <a:t>#</a:t>
            </a:r>
            <a:r>
              <a:rPr lang="es-ES" dirty="0" err="1">
                <a:latin typeface="Consolas"/>
                <a:cs typeface="Consolas"/>
              </a:rPr>
              <a:t>include</a:t>
            </a:r>
            <a:r>
              <a:rPr lang="es-ES" dirty="0">
                <a:latin typeface="Consolas"/>
                <a:cs typeface="Consolas"/>
              </a:rPr>
              <a:t> &lt;</a:t>
            </a:r>
            <a:r>
              <a:rPr lang="es-ES" dirty="0" err="1">
                <a:latin typeface="Consolas"/>
                <a:cs typeface="Consolas"/>
              </a:rPr>
              <a:t>stdio.h</a:t>
            </a:r>
            <a:r>
              <a:rPr lang="es-ES" dirty="0">
                <a:latin typeface="Consolas"/>
                <a:cs typeface="Consolas"/>
              </a:rPr>
              <a:t>&gt;</a:t>
            </a:r>
          </a:p>
          <a:p>
            <a:endParaRPr lang="es-ES" dirty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void</a:t>
            </a:r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operacion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*p, </a:t>
            </a:r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q, </a:t>
            </a:r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*r);</a:t>
            </a:r>
          </a:p>
          <a:p>
            <a:endParaRPr lang="es-ES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int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main</a:t>
            </a:r>
            <a:r>
              <a:rPr lang="es-ES" b="1" dirty="0">
                <a:latin typeface="Consolas"/>
                <a:cs typeface="Consolas"/>
              </a:rPr>
              <a:t>(</a:t>
            </a:r>
            <a:r>
              <a:rPr lang="es-ES" b="1" dirty="0" err="1">
                <a:latin typeface="Consolas"/>
                <a:cs typeface="Consolas"/>
              </a:rPr>
              <a:t>void</a:t>
            </a:r>
            <a:r>
              <a:rPr lang="es-ES" b="1" dirty="0">
                <a:latin typeface="Consolas"/>
                <a:cs typeface="Consolas"/>
              </a:rPr>
              <a:t>)</a:t>
            </a:r>
          </a:p>
          <a:p>
            <a:r>
              <a:rPr lang="es-ES" b="1" dirty="0">
                <a:latin typeface="Consolas"/>
                <a:cs typeface="Consolas"/>
              </a:rPr>
              <a:t>{</a:t>
            </a:r>
            <a:r>
              <a:rPr lang="es-ES" dirty="0">
                <a:latin typeface="Consolas"/>
                <a:cs typeface="Consolas"/>
              </a:rPr>
              <a:t>	</a:t>
            </a:r>
          </a:p>
          <a:p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x=3;	</a:t>
            </a:r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y=5;	</a:t>
            </a:r>
            <a:r>
              <a:rPr lang="es-ES" dirty="0" err="1">
                <a:latin typeface="Consolas"/>
                <a:cs typeface="Consolas"/>
              </a:rPr>
              <a:t>int</a:t>
            </a:r>
            <a:r>
              <a:rPr lang="es-ES" dirty="0">
                <a:latin typeface="Consolas"/>
                <a:cs typeface="Consolas"/>
              </a:rPr>
              <a:t> z=8;		</a:t>
            </a:r>
          </a:p>
          <a:p>
            <a:r>
              <a:rPr lang="es-ES" dirty="0" err="1">
                <a:latin typeface="Consolas"/>
                <a:cs typeface="Consolas"/>
              </a:rPr>
              <a:t>printf</a:t>
            </a:r>
            <a:r>
              <a:rPr lang="es-ES" dirty="0">
                <a:latin typeface="Consolas"/>
                <a:cs typeface="Consolas"/>
              </a:rPr>
              <a:t>(“x:%</a:t>
            </a:r>
            <a:r>
              <a:rPr lang="es-ES" dirty="0" err="1">
                <a:latin typeface="Consolas"/>
                <a:cs typeface="Consolas"/>
              </a:rPr>
              <a:t>d,y</a:t>
            </a:r>
            <a:r>
              <a:rPr lang="es-ES" dirty="0">
                <a:latin typeface="Consolas"/>
                <a:cs typeface="Consolas"/>
              </a:rPr>
              <a:t>:%d, z:%d antes de </a:t>
            </a:r>
            <a:r>
              <a:rPr lang="es-ES" dirty="0" err="1">
                <a:latin typeface="Consolas"/>
                <a:cs typeface="Consolas"/>
              </a:rPr>
              <a:t>operacion</a:t>
            </a:r>
            <a:r>
              <a:rPr lang="es-ES" dirty="0">
                <a:latin typeface="Consolas"/>
                <a:cs typeface="Consolas"/>
              </a:rPr>
              <a:t>\n", </a:t>
            </a:r>
            <a:r>
              <a:rPr lang="es-ES" dirty="0" err="1">
                <a:latin typeface="Consolas"/>
                <a:cs typeface="Consolas"/>
              </a:rPr>
              <a:t>x,y,z</a:t>
            </a:r>
            <a:r>
              <a:rPr lang="es-ES" dirty="0">
                <a:latin typeface="Consolas"/>
                <a:cs typeface="Consolas"/>
              </a:rPr>
              <a:t>);	</a:t>
            </a:r>
          </a:p>
          <a:p>
            <a:r>
              <a:rPr lang="es-ES" dirty="0" err="1">
                <a:latin typeface="Consolas"/>
                <a:cs typeface="Consolas"/>
              </a:rPr>
              <a:t>operacion</a:t>
            </a:r>
            <a:r>
              <a:rPr lang="es-ES" dirty="0">
                <a:latin typeface="Consolas"/>
                <a:cs typeface="Consolas"/>
              </a:rPr>
              <a:t>(&amp;</a:t>
            </a:r>
            <a:r>
              <a:rPr lang="es-ES" dirty="0" err="1">
                <a:latin typeface="Consolas"/>
                <a:cs typeface="Consolas"/>
              </a:rPr>
              <a:t>x,y,&amp;z</a:t>
            </a:r>
            <a:r>
              <a:rPr lang="es-ES" dirty="0">
                <a:latin typeface="Consolas"/>
                <a:cs typeface="Consolas"/>
              </a:rPr>
              <a:t>);</a:t>
            </a:r>
          </a:p>
          <a:p>
            <a:r>
              <a:rPr lang="es-ES" dirty="0" err="1">
                <a:latin typeface="Consolas"/>
                <a:cs typeface="Consolas"/>
              </a:rPr>
              <a:t>printf</a:t>
            </a:r>
            <a:r>
              <a:rPr lang="es-ES" dirty="0">
                <a:latin typeface="Consolas"/>
                <a:cs typeface="Consolas"/>
              </a:rPr>
              <a:t>(“x:%</a:t>
            </a:r>
            <a:r>
              <a:rPr lang="es-ES" dirty="0" err="1">
                <a:latin typeface="Consolas"/>
                <a:cs typeface="Consolas"/>
              </a:rPr>
              <a:t>d,y</a:t>
            </a:r>
            <a:r>
              <a:rPr lang="es-ES" dirty="0">
                <a:latin typeface="Consolas"/>
                <a:cs typeface="Consolas"/>
              </a:rPr>
              <a:t>:%d, z:%d después de </a:t>
            </a:r>
            <a:r>
              <a:rPr lang="es-ES" dirty="0" err="1">
                <a:latin typeface="Consolas"/>
                <a:cs typeface="Consolas"/>
              </a:rPr>
              <a:t>operacion</a:t>
            </a:r>
            <a:r>
              <a:rPr lang="es-ES" dirty="0">
                <a:latin typeface="Consolas"/>
                <a:cs typeface="Consolas"/>
              </a:rPr>
              <a:t>\n", </a:t>
            </a:r>
            <a:r>
              <a:rPr lang="es-ES" dirty="0" err="1">
                <a:latin typeface="Consolas"/>
                <a:cs typeface="Consolas"/>
              </a:rPr>
              <a:t>x,y,z</a:t>
            </a:r>
            <a:r>
              <a:rPr lang="es-ES" dirty="0">
                <a:latin typeface="Consolas"/>
                <a:cs typeface="Consolas"/>
              </a:rPr>
              <a:t>);	</a:t>
            </a:r>
          </a:p>
          <a:p>
            <a:r>
              <a:rPr lang="es-ES" b="1" dirty="0">
                <a:latin typeface="Consolas"/>
                <a:cs typeface="Consolas"/>
              </a:rPr>
              <a:t>}</a:t>
            </a:r>
          </a:p>
          <a:p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void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operacion</a:t>
            </a:r>
            <a:r>
              <a:rPr lang="es-ES" b="1" dirty="0">
                <a:latin typeface="Consolas"/>
                <a:cs typeface="Consolas"/>
              </a:rPr>
              <a:t>(</a:t>
            </a:r>
            <a:r>
              <a:rPr lang="es-ES" b="1" dirty="0" err="1">
                <a:latin typeface="Consolas"/>
                <a:cs typeface="Consolas"/>
              </a:rPr>
              <a:t>int</a:t>
            </a:r>
            <a:r>
              <a:rPr lang="es-ES" b="1" dirty="0">
                <a:latin typeface="Consolas"/>
                <a:cs typeface="Consolas"/>
              </a:rPr>
              <a:t> *p, </a:t>
            </a:r>
            <a:r>
              <a:rPr lang="es-ES" b="1" dirty="0" err="1">
                <a:latin typeface="Consolas"/>
                <a:cs typeface="Consolas"/>
              </a:rPr>
              <a:t>int</a:t>
            </a:r>
            <a:r>
              <a:rPr lang="es-ES" b="1" dirty="0">
                <a:latin typeface="Consolas"/>
                <a:cs typeface="Consolas"/>
              </a:rPr>
              <a:t> q, </a:t>
            </a:r>
            <a:r>
              <a:rPr lang="es-ES" b="1" dirty="0" err="1">
                <a:latin typeface="Consolas"/>
                <a:cs typeface="Consolas"/>
              </a:rPr>
              <a:t>int</a:t>
            </a:r>
            <a:r>
              <a:rPr lang="es-ES" b="1" dirty="0">
                <a:latin typeface="Consolas"/>
                <a:cs typeface="Consolas"/>
              </a:rPr>
              <a:t> *r)</a:t>
            </a:r>
          </a:p>
          <a:p>
            <a:r>
              <a:rPr lang="es-ES" b="1" dirty="0">
                <a:latin typeface="Consolas"/>
                <a:cs typeface="Consolas"/>
              </a:rPr>
              <a:t>{</a:t>
            </a:r>
            <a:r>
              <a:rPr lang="es-ES" dirty="0">
                <a:latin typeface="Consolas"/>
                <a:cs typeface="Consolas"/>
              </a:rPr>
              <a:t>	</a:t>
            </a:r>
          </a:p>
          <a:p>
            <a:r>
              <a:rPr lang="es-ES" dirty="0">
                <a:latin typeface="Consolas"/>
                <a:cs typeface="Consolas"/>
              </a:rPr>
              <a:t>*p=*p*2;	</a:t>
            </a:r>
          </a:p>
          <a:p>
            <a:r>
              <a:rPr lang="es-ES" dirty="0">
                <a:latin typeface="Consolas"/>
                <a:cs typeface="Consolas"/>
              </a:rPr>
              <a:t> q=q**p;	</a:t>
            </a:r>
          </a:p>
          <a:p>
            <a:r>
              <a:rPr lang="es-ES" dirty="0">
                <a:latin typeface="Consolas"/>
                <a:cs typeface="Consolas"/>
              </a:rPr>
              <a:t> *r=*</a:t>
            </a:r>
            <a:r>
              <a:rPr lang="es-ES" dirty="0" err="1">
                <a:latin typeface="Consolas"/>
                <a:cs typeface="Consolas"/>
              </a:rPr>
              <a:t>p+q</a:t>
            </a:r>
            <a:r>
              <a:rPr lang="es-ES" dirty="0">
                <a:latin typeface="Consolas"/>
                <a:cs typeface="Consolas"/>
              </a:rPr>
              <a:t>;</a:t>
            </a:r>
          </a:p>
          <a:p>
            <a:r>
              <a:rPr lang="es-ES" b="1" dirty="0">
                <a:latin typeface="Consolas"/>
                <a:cs typeface="Consolas"/>
              </a:rPr>
              <a:t>}</a:t>
            </a:r>
            <a:endParaRPr lang="es-ES" b="1" dirty="0">
              <a:solidFill>
                <a:srgbClr val="7F7F7F"/>
              </a:solidFill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763004" y="875688"/>
            <a:ext cx="3904996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  <a:p>
            <a:r>
              <a:rPr lang="es-ES" dirty="0"/>
              <a:t>x:3 y:5 z:8 antes de operación</a:t>
            </a:r>
          </a:p>
          <a:p>
            <a:r>
              <a:rPr lang="es-ES" dirty="0"/>
              <a:t>x:6 y:30 z:36 después de operación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780643" y="2163492"/>
            <a:ext cx="3887357" cy="92333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  <a:p>
            <a:r>
              <a:rPr lang="es-ES" dirty="0"/>
              <a:t>x:3 y:5 z:8 antes de operación</a:t>
            </a:r>
          </a:p>
          <a:p>
            <a:r>
              <a:rPr lang="es-ES" dirty="0"/>
              <a:t>x:6 y:5 z:36 después de operación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780644" y="3568414"/>
            <a:ext cx="3887357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</a:p>
          <a:p>
            <a:r>
              <a:rPr lang="es-ES" dirty="0"/>
              <a:t>x:3 y:5 z:8 antes de operación</a:t>
            </a:r>
          </a:p>
          <a:p>
            <a:r>
              <a:rPr lang="es-ES" dirty="0"/>
              <a:t>X:3 y:5 z:8 después de operación</a:t>
            </a:r>
          </a:p>
        </p:txBody>
      </p:sp>
    </p:spTree>
    <p:extLst>
      <p:ext uri="{BB962C8B-B14F-4D97-AF65-F5344CB8AC3E}">
        <p14:creationId xmlns:p14="http://schemas.microsoft.com/office/powerpoint/2010/main" val="75311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Función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Scanf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()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29623" y="1389518"/>
            <a:ext cx="7106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 función estándar de C para recuperar datos desde teclado es </a:t>
            </a:r>
            <a:r>
              <a:rPr lang="es-ES" dirty="0" err="1"/>
              <a:t>scanf</a:t>
            </a:r>
            <a:r>
              <a:rPr lang="es-ES" dirty="0"/>
              <a:t>():</a:t>
            </a:r>
          </a:p>
          <a:p>
            <a:endParaRPr lang="es-ES" dirty="0"/>
          </a:p>
          <a:p>
            <a:r>
              <a:rPr lang="es-ES" dirty="0" err="1"/>
              <a:t>scanf</a:t>
            </a:r>
            <a:r>
              <a:rPr lang="es-ES" dirty="0"/>
              <a:t>(“%d”, &amp;</a:t>
            </a:r>
            <a:r>
              <a:rPr lang="es-ES" dirty="0" err="1"/>
              <a:t>var</a:t>
            </a:r>
            <a:r>
              <a:rPr lang="es-ES" dirty="0"/>
              <a:t>)</a:t>
            </a:r>
          </a:p>
          <a:p>
            <a:r>
              <a:rPr lang="es-ES" dirty="0"/>
              <a:t>Por ejemplo: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1029623" y="2760429"/>
            <a:ext cx="5749868" cy="32385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Courier New" charset="0"/>
              </a:rPr>
              <a:t>#include &lt;</a:t>
            </a:r>
            <a:r>
              <a:rPr lang="en-US" sz="1600" dirty="0" err="1">
                <a:latin typeface="Courier New" charset="0"/>
              </a:rPr>
              <a:t>stdio.h</a:t>
            </a:r>
            <a:r>
              <a:rPr lang="en-US" sz="1600" dirty="0">
                <a:latin typeface="Courier New" charset="0"/>
              </a:rPr>
              <a:t>&gt; </a:t>
            </a:r>
          </a:p>
          <a:p>
            <a:endParaRPr lang="en-US" sz="1600" dirty="0">
              <a:latin typeface="Courier New" charset="0"/>
            </a:endParaRPr>
          </a:p>
          <a:p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main(void)</a:t>
            </a:r>
          </a:p>
          <a:p>
            <a:r>
              <a:rPr lang="en-US" sz="1600" dirty="0">
                <a:latin typeface="Courier New" charset="0"/>
              </a:rPr>
              <a:t>{	</a:t>
            </a: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x;	</a:t>
            </a: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dirty="0" err="1">
                <a:latin typeface="Courier New" charset="0"/>
              </a:rPr>
              <a:t>printf</a:t>
            </a:r>
            <a:r>
              <a:rPr lang="en-US" sz="1600" dirty="0">
                <a:latin typeface="Courier New" charset="0"/>
              </a:rPr>
              <a:t>("</a:t>
            </a:r>
            <a:r>
              <a:rPr lang="en-US" sz="1600" dirty="0" err="1">
                <a:latin typeface="Courier New" charset="0"/>
              </a:rPr>
              <a:t>Ingresa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número</a:t>
            </a:r>
            <a:r>
              <a:rPr lang="en-US" sz="1600" dirty="0">
                <a:latin typeface="Courier New" charset="0"/>
              </a:rPr>
              <a:t>\n");	</a:t>
            </a: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b="1" dirty="0" err="1">
                <a:latin typeface="Courier New" charset="0"/>
              </a:rPr>
              <a:t>scanf</a:t>
            </a:r>
            <a:r>
              <a:rPr lang="en-US" sz="1600" b="1" dirty="0">
                <a:latin typeface="Courier New" charset="0"/>
              </a:rPr>
              <a:t>("%d", &amp;x)</a:t>
            </a:r>
            <a:r>
              <a:rPr lang="en-US" sz="1600" dirty="0">
                <a:latin typeface="Courier New" charset="0"/>
              </a:rPr>
              <a:t>;	</a:t>
            </a:r>
          </a:p>
          <a:p>
            <a:r>
              <a:rPr lang="en-US" sz="1600" dirty="0">
                <a:latin typeface="Courier New" charset="0"/>
              </a:rPr>
              <a:t>  </a:t>
            </a:r>
            <a:r>
              <a:rPr lang="en-US" sz="1600" dirty="0" err="1">
                <a:latin typeface="Courier New" charset="0"/>
              </a:rPr>
              <a:t>printf</a:t>
            </a:r>
            <a:r>
              <a:rPr lang="en-US" sz="1600" dirty="0">
                <a:latin typeface="Courier New" charset="0"/>
              </a:rPr>
              <a:t>("</a:t>
            </a:r>
            <a:r>
              <a:rPr lang="en-US" sz="1600" dirty="0" err="1">
                <a:latin typeface="Courier New" charset="0"/>
              </a:rPr>
              <a:t>Número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ingresado</a:t>
            </a:r>
            <a:r>
              <a:rPr lang="en-US" sz="1600" dirty="0">
                <a:latin typeface="Courier New" charset="0"/>
              </a:rPr>
              <a:t>: %d\n", x);</a:t>
            </a:r>
          </a:p>
          <a:p>
            <a:r>
              <a:rPr lang="en-US" sz="1600" dirty="0">
                <a:latin typeface="Courier New" charset="0"/>
              </a:rPr>
              <a:t>}</a:t>
            </a:r>
          </a:p>
          <a:p>
            <a:r>
              <a:rPr lang="en-US" sz="1600" dirty="0">
                <a:latin typeface="Courier New" charset="0"/>
              </a:rPr>
              <a:t>  </a:t>
            </a: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F6242D9-4921-482F-9306-A11910D3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AE0A7D-AA9E-4353-8BBE-4E7740E1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6109146"/>
      </p:ext>
    </p:extLst>
  </p:cSld>
  <p:clrMapOvr>
    <a:masterClrMapping/>
  </p:clrMapOvr>
  <p:transition spd="med">
    <p:strips dir="r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Función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scanf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()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48605" y="1374482"/>
            <a:ext cx="259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el caso de un arreglo: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1023380" y="1907577"/>
            <a:ext cx="8280400" cy="3383751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>
                <a:latin typeface="Courier New" charset="0"/>
              </a:rPr>
              <a:t>#include &lt;</a:t>
            </a:r>
            <a:r>
              <a:rPr lang="en-US" sz="1600" dirty="0" err="1">
                <a:latin typeface="Courier New" charset="0"/>
              </a:rPr>
              <a:t>stdio.h</a:t>
            </a:r>
            <a:r>
              <a:rPr lang="en-US" sz="1600" dirty="0">
                <a:latin typeface="Courier New" charset="0"/>
              </a:rPr>
              <a:t>&gt;</a:t>
            </a:r>
          </a:p>
          <a:p>
            <a:endParaRPr lang="en-US" sz="1600" dirty="0">
              <a:latin typeface="Courier New" charset="0"/>
            </a:endParaRPr>
          </a:p>
          <a:p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main()</a:t>
            </a:r>
          </a:p>
          <a:p>
            <a:r>
              <a:rPr lang="en-US" sz="1600" dirty="0"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</a:t>
            </a:r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,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</a:rPr>
              <a:t>vector</a:t>
            </a:r>
            <a:r>
              <a:rPr lang="en-US" sz="1600" dirty="0">
                <a:latin typeface="Courier New" charset="0"/>
              </a:rPr>
              <a:t>[5];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for(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=0;i&lt;5;i++)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 </a:t>
            </a:r>
            <a:r>
              <a:rPr lang="en-US" sz="1600" dirty="0" err="1">
                <a:latin typeface="Courier New" charset="0"/>
              </a:rPr>
              <a:t>printf</a:t>
            </a:r>
            <a:r>
              <a:rPr lang="en-US" sz="1600" dirty="0">
                <a:latin typeface="Courier New" charset="0"/>
              </a:rPr>
              <a:t>("</a:t>
            </a:r>
            <a:r>
              <a:rPr lang="en-US" sz="1600" dirty="0" err="1">
                <a:latin typeface="Courier New" charset="0"/>
              </a:rPr>
              <a:t>Ingrese</a:t>
            </a:r>
            <a:r>
              <a:rPr lang="en-US" sz="1600" dirty="0">
                <a:latin typeface="Courier New" charset="0"/>
              </a:rPr>
              <a:t> el valor %d del vector:",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Courier New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 </a:t>
            </a:r>
            <a:r>
              <a:rPr lang="en-US" sz="1600" dirty="0" err="1">
                <a:latin typeface="Courier New" charset="0"/>
              </a:rPr>
              <a:t>scanf</a:t>
            </a:r>
            <a:r>
              <a:rPr lang="en-US" sz="1600" dirty="0">
                <a:latin typeface="Courier New" charset="0"/>
              </a:rPr>
              <a:t>("%d", &amp;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</a:rPr>
              <a:t>vector</a:t>
            </a:r>
            <a:r>
              <a:rPr lang="en-US" sz="1600" dirty="0">
                <a:latin typeface="Courier New" charset="0"/>
              </a:rPr>
              <a:t>[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]);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} </a:t>
            </a:r>
          </a:p>
          <a:p>
            <a:r>
              <a:rPr lang="en-US" sz="1600" dirty="0">
                <a:latin typeface="Courier New" charset="0"/>
              </a:rPr>
              <a:t>}</a:t>
            </a:r>
          </a:p>
          <a:p>
            <a:r>
              <a:rPr lang="en-US" sz="1600" dirty="0">
                <a:latin typeface="Courier New" charset="0"/>
              </a:rPr>
              <a:t>  </a:t>
            </a: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97484" y="4155005"/>
            <a:ext cx="3492669" cy="458670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93454C3B-FAE3-45A8-B030-CD4C6CE5F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5682A3-B1C0-4CA2-B31E-C291A4C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656F1-D7F8-4934-A338-822B23BD5244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29222199"/>
      </p:ext>
    </p:extLst>
  </p:cSld>
  <p:clrMapOvr>
    <a:masterClrMapping/>
  </p:clrMapOvr>
  <p:transition spd="med">
    <p:strips dir="r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Paso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por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referencia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de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arreglos</a:t>
            </a:r>
            <a:b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</a:b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018310" y="1411398"/>
            <a:ext cx="8270875" cy="18161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>
                <a:latin typeface="Courier New" charset="0"/>
              </a:rPr>
              <a:t>#include &lt;stdio.h&gt;</a:t>
            </a:r>
          </a:p>
          <a:p>
            <a:endParaRPr lang="en-US" sz="1600">
              <a:latin typeface="Courier New" charset="0"/>
            </a:endParaRPr>
          </a:p>
          <a:p>
            <a:r>
              <a:rPr lang="en-US" sz="1600">
                <a:latin typeface="Courier New" charset="0"/>
              </a:rPr>
              <a:t>int main()</a:t>
            </a:r>
          </a:p>
          <a:p>
            <a:r>
              <a:rPr lang="en-US" sz="1600"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ourier New" charset="0"/>
              </a:rPr>
              <a:t>  int </a:t>
            </a:r>
            <a:r>
              <a:rPr lang="en-US" sz="1600">
                <a:solidFill>
                  <a:srgbClr val="FF0000"/>
                </a:solidFill>
                <a:latin typeface="Courier New" charset="0"/>
              </a:rPr>
              <a:t>vector</a:t>
            </a:r>
            <a:r>
              <a:rPr lang="en-US" sz="1600">
                <a:latin typeface="Courier New" charset="0"/>
              </a:rPr>
              <a:t>[100];</a:t>
            </a:r>
          </a:p>
          <a:p>
            <a:pPr>
              <a:lnSpc>
                <a:spcPct val="90000"/>
              </a:lnSpc>
            </a:pPr>
            <a:endParaRPr lang="en-US" sz="1600">
              <a:latin typeface="Courier New" charset="0"/>
            </a:endParaRPr>
          </a:p>
          <a:p>
            <a:r>
              <a:rPr lang="en-US" sz="1600">
                <a:latin typeface="Courier New" charset="0"/>
              </a:rPr>
              <a:t>}</a:t>
            </a:r>
          </a:p>
          <a:p>
            <a:r>
              <a:rPr lang="en-US" sz="1600">
                <a:latin typeface="Courier New" charset="0"/>
              </a:rPr>
              <a:t>  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endParaRPr lang="es-ES_tradnl" sz="1600">
              <a:solidFill>
                <a:srgbClr val="000000"/>
              </a:solidFill>
            </a:endParaRP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3318" name="TextBox 46"/>
          <p:cNvSpPr txBox="1">
            <a:spLocks noChangeArrowheads="1"/>
          </p:cNvSpPr>
          <p:nvPr/>
        </p:nvSpPr>
        <p:spPr bwMode="auto">
          <a:xfrm>
            <a:off x="2578123" y="3351323"/>
            <a:ext cx="5384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_tradnl" sz="1800" b="0" dirty="0">
                <a:latin typeface="Calibri" charset="0"/>
                <a:ea typeface="Apple Casual" charset="0"/>
              </a:rPr>
              <a:t>Quiero hacer una función que reciba como argumento un arreglo para agregarle valores ¿Cómo lo hago?</a:t>
            </a:r>
          </a:p>
        </p:txBody>
      </p:sp>
      <p:pic>
        <p:nvPicPr>
          <p:cNvPr id="13319" name="Picture 11" descr="MCj0433939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79" y="3345873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Line 40"/>
          <p:cNvSpPr>
            <a:spLocks noChangeShapeType="1"/>
          </p:cNvSpPr>
          <p:nvPr/>
        </p:nvSpPr>
        <p:spPr bwMode="auto">
          <a:xfrm flipV="1">
            <a:off x="8352327" y="5794263"/>
            <a:ext cx="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3322" name="Line 37"/>
          <p:cNvSpPr>
            <a:spLocks noChangeShapeType="1"/>
          </p:cNvSpPr>
          <p:nvPr/>
        </p:nvSpPr>
        <p:spPr bwMode="auto">
          <a:xfrm flipV="1">
            <a:off x="4802677" y="5806963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3323" name="Line 38"/>
          <p:cNvSpPr>
            <a:spLocks noChangeShapeType="1"/>
          </p:cNvSpPr>
          <p:nvPr/>
        </p:nvSpPr>
        <p:spPr bwMode="auto">
          <a:xfrm flipV="1">
            <a:off x="5488477" y="5806963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3324" name="Line 39"/>
          <p:cNvSpPr>
            <a:spLocks noChangeShapeType="1"/>
          </p:cNvSpPr>
          <p:nvPr/>
        </p:nvSpPr>
        <p:spPr bwMode="auto">
          <a:xfrm flipV="1">
            <a:off x="6231427" y="5806963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3325" name="Line 20"/>
          <p:cNvSpPr>
            <a:spLocks noChangeShapeType="1"/>
          </p:cNvSpPr>
          <p:nvPr/>
        </p:nvSpPr>
        <p:spPr bwMode="auto">
          <a:xfrm>
            <a:off x="4778865" y="6127638"/>
            <a:ext cx="3656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3330" name="Text Box 22"/>
          <p:cNvSpPr txBox="1">
            <a:spLocks noChangeArrowheads="1"/>
          </p:cNvSpPr>
          <p:nvPr/>
        </p:nvSpPr>
        <p:spPr bwMode="auto">
          <a:xfrm>
            <a:off x="4591540" y="6210189"/>
            <a:ext cx="957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latin typeface="Calibri" charset="0"/>
              </a:rPr>
              <a:t>posición</a:t>
            </a:r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4529627" y="4482989"/>
            <a:ext cx="788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vector</a:t>
            </a:r>
          </a:p>
        </p:txBody>
      </p:sp>
      <p:grpSp>
        <p:nvGrpSpPr>
          <p:cNvPr id="13332" name="Group 44"/>
          <p:cNvGrpSpPr>
            <a:grpSpLocks/>
          </p:cNvGrpSpPr>
          <p:nvPr/>
        </p:nvGrpSpPr>
        <p:grpSpPr bwMode="auto">
          <a:xfrm>
            <a:off x="4656628" y="5975239"/>
            <a:ext cx="284163" cy="307975"/>
            <a:chOff x="2696" y="3169"/>
            <a:chExt cx="179" cy="194"/>
          </a:xfrm>
        </p:grpSpPr>
        <p:sp>
          <p:nvSpPr>
            <p:cNvPr id="13344" name="Oval 29"/>
            <p:cNvSpPr>
              <a:spLocks noChangeArrowheads="1"/>
            </p:cNvSpPr>
            <p:nvPr/>
          </p:nvSpPr>
          <p:spPr bwMode="auto">
            <a:xfrm>
              <a:off x="2708" y="3185"/>
              <a:ext cx="160" cy="1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345" name="Text Box 21"/>
            <p:cNvSpPr txBox="1">
              <a:spLocks noChangeArrowheads="1"/>
            </p:cNvSpPr>
            <p:nvPr/>
          </p:nvSpPr>
          <p:spPr bwMode="auto">
            <a:xfrm>
              <a:off x="2696" y="3169"/>
              <a:ext cx="1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0"/>
                <a:t>0</a:t>
              </a:r>
            </a:p>
          </p:txBody>
        </p:sp>
      </p:grpSp>
      <p:sp>
        <p:nvSpPr>
          <p:cNvPr id="13333" name="Text Box 26"/>
          <p:cNvSpPr txBox="1">
            <a:spLocks noChangeArrowheads="1"/>
          </p:cNvSpPr>
          <p:nvPr/>
        </p:nvSpPr>
        <p:spPr bwMode="auto">
          <a:xfrm>
            <a:off x="6958502" y="5259277"/>
            <a:ext cx="76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……..</a:t>
            </a:r>
          </a:p>
        </p:txBody>
      </p:sp>
      <p:grpSp>
        <p:nvGrpSpPr>
          <p:cNvPr id="13334" name="Group 43"/>
          <p:cNvGrpSpPr>
            <a:grpSpLocks/>
          </p:cNvGrpSpPr>
          <p:nvPr/>
        </p:nvGrpSpPr>
        <p:grpSpPr bwMode="auto">
          <a:xfrm>
            <a:off x="5347208" y="5975241"/>
            <a:ext cx="284163" cy="307975"/>
            <a:chOff x="3131" y="3193"/>
            <a:chExt cx="179" cy="194"/>
          </a:xfrm>
        </p:grpSpPr>
        <p:sp>
          <p:nvSpPr>
            <p:cNvPr id="13342" name="Oval 30"/>
            <p:cNvSpPr>
              <a:spLocks noChangeArrowheads="1"/>
            </p:cNvSpPr>
            <p:nvPr/>
          </p:nvSpPr>
          <p:spPr bwMode="auto">
            <a:xfrm>
              <a:off x="3140" y="3208"/>
              <a:ext cx="160" cy="1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343" name="Text Box 24"/>
            <p:cNvSpPr txBox="1">
              <a:spLocks noChangeArrowheads="1"/>
            </p:cNvSpPr>
            <p:nvPr/>
          </p:nvSpPr>
          <p:spPr bwMode="auto">
            <a:xfrm>
              <a:off x="3131" y="3193"/>
              <a:ext cx="1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0"/>
                <a:t>1</a:t>
              </a:r>
            </a:p>
          </p:txBody>
        </p:sp>
      </p:grpSp>
      <p:grpSp>
        <p:nvGrpSpPr>
          <p:cNvPr id="13335" name="Group 42"/>
          <p:cNvGrpSpPr>
            <a:grpSpLocks/>
          </p:cNvGrpSpPr>
          <p:nvPr/>
        </p:nvGrpSpPr>
        <p:grpSpPr bwMode="auto">
          <a:xfrm>
            <a:off x="6090162" y="5975241"/>
            <a:ext cx="284163" cy="307975"/>
            <a:chOff x="3599" y="3185"/>
            <a:chExt cx="179" cy="194"/>
          </a:xfrm>
        </p:grpSpPr>
        <p:sp>
          <p:nvSpPr>
            <p:cNvPr id="13340" name="Oval 31"/>
            <p:cNvSpPr>
              <a:spLocks noChangeArrowheads="1"/>
            </p:cNvSpPr>
            <p:nvPr/>
          </p:nvSpPr>
          <p:spPr bwMode="auto">
            <a:xfrm>
              <a:off x="3608" y="3200"/>
              <a:ext cx="160" cy="16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341" name="Text Box 25"/>
            <p:cNvSpPr txBox="1">
              <a:spLocks noChangeArrowheads="1"/>
            </p:cNvSpPr>
            <p:nvPr/>
          </p:nvSpPr>
          <p:spPr bwMode="auto">
            <a:xfrm>
              <a:off x="3599" y="3185"/>
              <a:ext cx="1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0"/>
                <a:t>2</a:t>
              </a:r>
            </a:p>
          </p:txBody>
        </p:sp>
      </p:grpSp>
      <p:grpSp>
        <p:nvGrpSpPr>
          <p:cNvPr id="13336" name="Group 41"/>
          <p:cNvGrpSpPr>
            <a:grpSpLocks/>
          </p:cNvGrpSpPr>
          <p:nvPr/>
        </p:nvGrpSpPr>
        <p:grpSpPr bwMode="auto">
          <a:xfrm>
            <a:off x="8145953" y="5953013"/>
            <a:ext cx="384175" cy="349250"/>
            <a:chOff x="4894" y="3168"/>
            <a:chExt cx="242" cy="220"/>
          </a:xfrm>
        </p:grpSpPr>
        <p:sp>
          <p:nvSpPr>
            <p:cNvPr id="13338" name="Oval 32"/>
            <p:cNvSpPr>
              <a:spLocks noChangeArrowheads="1"/>
            </p:cNvSpPr>
            <p:nvPr/>
          </p:nvSpPr>
          <p:spPr bwMode="auto">
            <a:xfrm>
              <a:off x="4912" y="3168"/>
              <a:ext cx="220" cy="22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9" name="Text Box 27"/>
            <p:cNvSpPr txBox="1">
              <a:spLocks noChangeArrowheads="1"/>
            </p:cNvSpPr>
            <p:nvPr/>
          </p:nvSpPr>
          <p:spPr bwMode="auto">
            <a:xfrm>
              <a:off x="4894" y="3173"/>
              <a:ext cx="24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0"/>
                <a:t>99</a:t>
              </a:r>
            </a:p>
          </p:txBody>
        </p:sp>
      </p:grp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4412152" y="5091002"/>
            <a:ext cx="711200" cy="711200"/>
          </a:xfrm>
          <a:prstGeom prst="rect">
            <a:avLst/>
          </a:prstGeom>
          <a:solidFill>
            <a:schemeClr val="tx2">
              <a:lumMod val="40000"/>
              <a:lumOff val="60000"/>
              <a:alpha val="29000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freezing" dir="b"/>
          </a:scene3d>
          <a:sp3d extrusionH="430200">
            <a:bevelT w="13500" h="13500" prst="angle"/>
            <a:bevelB w="13500" h="13500" prst="angle"/>
            <a:extrusionClr>
              <a:schemeClr val="tx2">
                <a:lumMod val="60000"/>
                <a:lumOff val="40000"/>
              </a:schemeClr>
            </a:extrusionClr>
            <a:contourClr>
              <a:schemeClr val="bg1"/>
            </a:contourClr>
          </a:sp3d>
        </p:spPr>
        <p:txBody>
          <a:bodyPr wrap="none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5140400" y="5091002"/>
            <a:ext cx="711200" cy="711200"/>
          </a:xfrm>
          <a:prstGeom prst="rect">
            <a:avLst/>
          </a:prstGeom>
          <a:solidFill>
            <a:schemeClr val="tx2">
              <a:lumMod val="40000"/>
              <a:lumOff val="60000"/>
              <a:alpha val="29000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freezing" dir="b"/>
          </a:scene3d>
          <a:sp3d extrusionH="430200">
            <a:bevelT w="13500" h="13500" prst="angle"/>
            <a:bevelB w="13500" h="13500" prst="angle"/>
            <a:extrusionClr>
              <a:schemeClr val="tx2">
                <a:lumMod val="60000"/>
                <a:lumOff val="40000"/>
              </a:schemeClr>
            </a:extrusionClr>
            <a:contourClr>
              <a:schemeClr val="bg1"/>
            </a:contourClr>
          </a:sp3d>
        </p:spPr>
        <p:txBody>
          <a:bodyPr wrap="none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5868648" y="5091002"/>
            <a:ext cx="711200" cy="711200"/>
          </a:xfrm>
          <a:prstGeom prst="rect">
            <a:avLst/>
          </a:prstGeom>
          <a:solidFill>
            <a:schemeClr val="tx2">
              <a:lumMod val="40000"/>
              <a:lumOff val="60000"/>
              <a:alpha val="29000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freezing" dir="b"/>
          </a:scene3d>
          <a:sp3d extrusionH="430200">
            <a:bevelT w="13500" h="13500" prst="angle"/>
            <a:bevelB w="13500" h="13500" prst="angle"/>
            <a:extrusionClr>
              <a:schemeClr val="tx2">
                <a:lumMod val="60000"/>
                <a:lumOff val="40000"/>
              </a:schemeClr>
            </a:extrusionClr>
            <a:contourClr>
              <a:schemeClr val="bg1"/>
            </a:contourClr>
          </a:sp3d>
        </p:spPr>
        <p:txBody>
          <a:bodyPr wrap="none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37" name="Rectangle 19"/>
          <p:cNvSpPr>
            <a:spLocks noChangeArrowheads="1"/>
          </p:cNvSpPr>
          <p:nvPr/>
        </p:nvSpPr>
        <p:spPr bwMode="auto">
          <a:xfrm>
            <a:off x="7971327" y="5091002"/>
            <a:ext cx="711200" cy="711200"/>
          </a:xfrm>
          <a:prstGeom prst="rect">
            <a:avLst/>
          </a:prstGeom>
          <a:solidFill>
            <a:schemeClr val="tx2">
              <a:lumMod val="40000"/>
              <a:lumOff val="60000"/>
              <a:alpha val="29000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freezing" dir="b"/>
          </a:scene3d>
          <a:sp3d extrusionH="430200">
            <a:bevelT w="13500" h="13500" prst="angle"/>
            <a:bevelB w="13500" h="13500" prst="angle"/>
            <a:extrusionClr>
              <a:schemeClr val="tx2">
                <a:lumMod val="60000"/>
                <a:lumOff val="40000"/>
              </a:schemeClr>
            </a:extrusionClr>
            <a:contourClr>
              <a:schemeClr val="bg1"/>
            </a:contourClr>
          </a:sp3d>
        </p:spPr>
        <p:txBody>
          <a:bodyPr wrap="none" anchor="ctr">
            <a:flatTx/>
          </a:bodyPr>
          <a:lstStyle/>
          <a:p>
            <a:pPr algn="ctr"/>
            <a:endParaRPr lang="en-US"/>
          </a:p>
        </p:txBody>
      </p:sp>
      <p:sp>
        <p:nvSpPr>
          <p:cNvPr id="13337" name="AutoShape 45"/>
          <p:cNvSpPr>
            <a:spLocks noChangeArrowheads="1"/>
          </p:cNvSpPr>
          <p:nvPr/>
        </p:nvSpPr>
        <p:spPr bwMode="auto">
          <a:xfrm>
            <a:off x="4250227" y="4644914"/>
            <a:ext cx="330200" cy="749300"/>
          </a:xfrm>
          <a:prstGeom prst="curvedRightArrow">
            <a:avLst>
              <a:gd name="adj1" fmla="val 45385"/>
              <a:gd name="adj2" fmla="val 90769"/>
              <a:gd name="adj3" fmla="val 33333"/>
            </a:avLst>
          </a:prstGeom>
          <a:solidFill>
            <a:srgbClr val="3366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35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2506C99-AEE5-48BE-91D0-F6ECC298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2708254541"/>
      </p:ext>
    </p:extLst>
  </p:cSld>
  <p:clrMapOvr>
    <a:masterClrMapping/>
  </p:clrMapOvr>
  <p:transition spd="med">
    <p:strips dir="r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Paso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por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referencia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de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arreglos</a:t>
            </a:r>
            <a:b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</a:b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1027545" y="1492348"/>
            <a:ext cx="8248650" cy="22352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>
                <a:latin typeface="Courier New" charset="0"/>
              </a:rPr>
              <a:t>#include &lt;stdio.h&gt;</a:t>
            </a:r>
          </a:p>
          <a:p>
            <a:endParaRPr lang="en-US" sz="1600">
              <a:latin typeface="Courier New" charset="0"/>
            </a:endParaRPr>
          </a:p>
          <a:p>
            <a:r>
              <a:rPr lang="en-US" sz="1600">
                <a:latin typeface="Courier New" charset="0"/>
              </a:rPr>
              <a:t>int main()</a:t>
            </a:r>
          </a:p>
          <a:p>
            <a:r>
              <a:rPr lang="en-US" sz="1600"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ourier New" charset="0"/>
              </a:rPr>
              <a:t>  int </a:t>
            </a:r>
            <a:r>
              <a:rPr lang="en-US" sz="1600">
                <a:solidFill>
                  <a:srgbClr val="FF0000"/>
                </a:solidFill>
                <a:latin typeface="Courier New" charset="0"/>
              </a:rPr>
              <a:t>vector</a:t>
            </a:r>
            <a:r>
              <a:rPr lang="en-US" sz="1600">
                <a:latin typeface="Courier New" charset="0"/>
              </a:rPr>
              <a:t>[100];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ourier New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ourier New" charset="0"/>
              </a:rPr>
              <a:t>  mi_funcion(</a:t>
            </a:r>
            <a:r>
              <a:rPr lang="en-US" sz="1600">
                <a:solidFill>
                  <a:srgbClr val="FF0000"/>
                </a:solidFill>
                <a:latin typeface="Courier New" charset="0"/>
              </a:rPr>
              <a:t>vector</a:t>
            </a:r>
            <a:r>
              <a:rPr lang="en-US" sz="1600"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en-US" sz="1600">
              <a:latin typeface="Courier New" charset="0"/>
            </a:endParaRPr>
          </a:p>
          <a:p>
            <a:r>
              <a:rPr lang="en-US" sz="1600">
                <a:latin typeface="Courier New" charset="0"/>
              </a:rPr>
              <a:t>}</a:t>
            </a:r>
          </a:p>
          <a:p>
            <a:r>
              <a:rPr lang="en-US" sz="1600">
                <a:latin typeface="Courier New" charset="0"/>
              </a:rPr>
              <a:t>  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endParaRPr lang="es-ES_tradnl" sz="1600">
              <a:solidFill>
                <a:srgbClr val="000000"/>
              </a:solidFill>
            </a:endParaRP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14342" name="Straight Arrow Connector 37"/>
          <p:cNvCxnSpPr>
            <a:cxnSpLocks noChangeShapeType="1"/>
          </p:cNvCxnSpPr>
          <p:nvPr/>
        </p:nvCxnSpPr>
        <p:spPr bwMode="auto">
          <a:xfrm rot="10800000">
            <a:off x="3876964" y="3071814"/>
            <a:ext cx="11430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43" name="TextBox 41"/>
          <p:cNvSpPr txBox="1">
            <a:spLocks noChangeArrowheads="1"/>
          </p:cNvSpPr>
          <p:nvPr/>
        </p:nvSpPr>
        <p:spPr bwMode="auto">
          <a:xfrm>
            <a:off x="5058064" y="2782888"/>
            <a:ext cx="3009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_tradnl" sz="1800" b="0">
                <a:latin typeface="Calibri" charset="0"/>
                <a:cs typeface="Apple Casual" charset="0"/>
              </a:rPr>
              <a:t>enviamos el vector como referencia.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36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1256293" y="4057687"/>
            <a:ext cx="8325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El nombre del arreglo almacena la dirección de memoria del primer elemento del arreglo.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ABECAC8-7472-4D9B-9527-DD142362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987995651"/>
      </p:ext>
    </p:extLst>
  </p:cSld>
  <p:clrMapOvr>
    <a:masterClrMapping/>
  </p:clrMapOvr>
  <p:transition spd="med">
    <p:strips dir="r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19" y="70950"/>
            <a:ext cx="10353762" cy="970450"/>
          </a:xfrm>
        </p:spPr>
        <p:txBody>
          <a:bodyPr/>
          <a:lstStyle/>
          <a:p>
            <a:pPr eaLnBrk="1" hangingPunct="1"/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Paso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por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referencia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de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arreglos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905000" y="1041400"/>
            <a:ext cx="8248650" cy="22352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440" tIns="45720" rIns="91440" bIns="45720" anchor="t"/>
          <a:lstStyle/>
          <a:p>
            <a:r>
              <a:rPr lang="en-US" sz="1600" dirty="0">
                <a:latin typeface="Courier New" charset="0"/>
              </a:rPr>
              <a:t>#include &lt;</a:t>
            </a:r>
            <a:r>
              <a:rPr lang="en-US" sz="1600" dirty="0" err="1">
                <a:latin typeface="Courier New" charset="0"/>
              </a:rPr>
              <a:t>stdio.h</a:t>
            </a:r>
            <a:r>
              <a:rPr lang="en-US" sz="1600" dirty="0">
                <a:latin typeface="Courier New" charset="0"/>
              </a:rPr>
              <a:t>&gt;</a:t>
            </a:r>
          </a:p>
          <a:p>
            <a:endParaRPr lang="en-US" sz="1600" dirty="0">
              <a:latin typeface="Courier New" charset="0"/>
            </a:endParaRPr>
          </a:p>
          <a:p>
            <a:r>
              <a:rPr lang="en-US" sz="1600" dirty="0">
                <a:latin typeface="Courier New"/>
                <a:cs typeface="Courier New"/>
              </a:rPr>
              <a:t>int main()</a:t>
            </a:r>
          </a:p>
          <a:p>
            <a:r>
              <a:rPr lang="en-US" sz="1600" dirty="0"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/>
                <a:cs typeface="Courier New"/>
              </a:rPr>
              <a:t>  int 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vector[100];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 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mi_funcion</a:t>
            </a:r>
            <a:r>
              <a:rPr lang="en-US" sz="1600" dirty="0">
                <a:latin typeface="Courier New"/>
                <a:cs typeface="Courier New"/>
              </a:rPr>
              <a:t>(vector);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Courier New" charset="0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}</a:t>
            </a:r>
          </a:p>
          <a:p>
            <a:r>
              <a:rPr lang="en-US" sz="1600" dirty="0">
                <a:latin typeface="Courier New"/>
                <a:cs typeface="Courier New"/>
              </a:rPr>
              <a:t>  </a:t>
            </a:r>
            <a:endParaRPr lang="en-US" sz="1600" dirty="0">
              <a:latin typeface="Courier New" charset="0"/>
              <a:cs typeface="Courier New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905001" y="3454400"/>
            <a:ext cx="8272463" cy="23622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mi_funcion</a:t>
            </a:r>
            <a:r>
              <a:rPr lang="en-US" sz="1600" dirty="0"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vector[]);</a:t>
            </a:r>
          </a:p>
          <a:p>
            <a:r>
              <a:rPr lang="en-US" sz="1600" dirty="0">
                <a:latin typeface="Courier New" charset="0"/>
              </a:rPr>
              <a:t>{</a:t>
            </a:r>
          </a:p>
          <a:p>
            <a:r>
              <a:rPr lang="en-US" sz="1600" dirty="0">
                <a:latin typeface="Courier New" charset="0"/>
              </a:rPr>
              <a:t>   </a:t>
            </a:r>
          </a:p>
          <a:p>
            <a:endParaRPr lang="en-US" sz="1600" dirty="0">
              <a:latin typeface="Courier New" charset="0"/>
            </a:endParaRPr>
          </a:p>
          <a:p>
            <a:endParaRPr lang="en-US" sz="1600" dirty="0">
              <a:latin typeface="Courier New" charset="0"/>
            </a:endParaRPr>
          </a:p>
          <a:p>
            <a:endParaRPr lang="en-US" sz="1600" dirty="0">
              <a:latin typeface="Courier New" charset="0"/>
            </a:endParaRPr>
          </a:p>
          <a:p>
            <a:endParaRPr lang="en-US" sz="1600" dirty="0">
              <a:latin typeface="Courier New" charset="0"/>
            </a:endParaRPr>
          </a:p>
          <a:p>
            <a:r>
              <a:rPr lang="en-US" sz="1600" dirty="0">
                <a:latin typeface="Courier New" charset="0"/>
              </a:rPr>
              <a:t>  </a:t>
            </a:r>
          </a:p>
          <a:p>
            <a:r>
              <a:rPr lang="en-US" sz="1600" dirty="0">
                <a:latin typeface="Courier New" charset="0"/>
              </a:rPr>
              <a:t>}</a:t>
            </a:r>
          </a:p>
          <a:p>
            <a:endParaRPr lang="en-US" sz="1600" dirty="0">
              <a:latin typeface="Courier New" charset="0"/>
            </a:endParaRPr>
          </a:p>
          <a:p>
            <a:endParaRPr lang="en-US" sz="1600" dirty="0">
              <a:latin typeface="Courier New" charset="0"/>
            </a:endParaRPr>
          </a:p>
          <a:p>
            <a:endParaRPr lang="en-US" sz="1600" dirty="0">
              <a:latin typeface="Courier New" charset="0"/>
            </a:endParaRPr>
          </a:p>
          <a:p>
            <a:r>
              <a:rPr lang="en-US" sz="1600" dirty="0">
                <a:latin typeface="Courier New" charset="0"/>
              </a:rPr>
              <a:t>  </a:t>
            </a: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5367" name="TextBox 48"/>
          <p:cNvSpPr txBox="1">
            <a:spLocks noChangeArrowheads="1"/>
          </p:cNvSpPr>
          <p:nvPr/>
        </p:nvSpPr>
        <p:spPr bwMode="auto">
          <a:xfrm>
            <a:off x="6223000" y="3822701"/>
            <a:ext cx="3009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_tradnl" sz="1800" b="0">
                <a:latin typeface="Calibri" charset="0"/>
                <a:cs typeface="Apple Casual" charset="0"/>
              </a:rPr>
              <a:t>La función recibe la referencia.</a:t>
            </a:r>
          </a:p>
        </p:txBody>
      </p:sp>
      <p:cxnSp>
        <p:nvCxnSpPr>
          <p:cNvPr id="15368" name="Elbow Connector 52"/>
          <p:cNvCxnSpPr>
            <a:cxnSpLocks noChangeShapeType="1"/>
            <a:endCxn id="15367" idx="1"/>
          </p:cNvCxnSpPr>
          <p:nvPr/>
        </p:nvCxnSpPr>
        <p:spPr bwMode="auto">
          <a:xfrm>
            <a:off x="4800600" y="3810000"/>
            <a:ext cx="1422400" cy="336550"/>
          </a:xfrm>
          <a:prstGeom prst="bentConnector3">
            <a:avLst>
              <a:gd name="adj1" fmla="val 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37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4CF2A0-64D8-4D7C-A87F-6013A986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2583082123"/>
      </p:ext>
    </p:extLst>
  </p:cSld>
  <p:clrMapOvr>
    <a:masterClrMapping/>
  </p:clrMapOvr>
  <p:transition spd="med">
    <p:strips dir="r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502734" y="18257"/>
            <a:ext cx="10353762" cy="970450"/>
          </a:xfrm>
        </p:spPr>
        <p:txBody>
          <a:bodyPr/>
          <a:lstStyle/>
          <a:p>
            <a:pPr eaLnBrk="1" hangingPunct="1"/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Paso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por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referencia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de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arreglos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905000" y="1041400"/>
            <a:ext cx="8248650" cy="2235200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440" tIns="45720" rIns="91440" bIns="45720" anchor="t"/>
          <a:lstStyle/>
          <a:p>
            <a:r>
              <a:rPr lang="en-US" sz="1600" dirty="0">
                <a:latin typeface="Courier New" charset="0"/>
              </a:rPr>
              <a:t>#include &lt;</a:t>
            </a:r>
            <a:r>
              <a:rPr lang="en-US" sz="1600" dirty="0" err="1">
                <a:latin typeface="Courier New" charset="0"/>
              </a:rPr>
              <a:t>stdio.h</a:t>
            </a:r>
            <a:r>
              <a:rPr lang="en-US" sz="1600" dirty="0">
                <a:latin typeface="Courier New" charset="0"/>
              </a:rPr>
              <a:t>&gt;</a:t>
            </a:r>
          </a:p>
          <a:p>
            <a:endParaRPr lang="en-US" sz="1600" dirty="0">
              <a:latin typeface="Courier New" charset="0"/>
            </a:endParaRPr>
          </a:p>
          <a:p>
            <a:r>
              <a:rPr lang="en-US" sz="1600" dirty="0">
                <a:latin typeface="Courier New"/>
                <a:cs typeface="Courier New"/>
              </a:rPr>
              <a:t>int main()</a:t>
            </a:r>
          </a:p>
          <a:p>
            <a:r>
              <a:rPr lang="en-US" sz="1600" dirty="0">
                <a:latin typeface="Courier New"/>
                <a:cs typeface="Courier New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/>
                <a:cs typeface="Courier New"/>
              </a:rPr>
              <a:t>  int vector[100];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/>
                <a:cs typeface="Courier New"/>
              </a:rPr>
              <a:t>  </a:t>
            </a:r>
            <a:endParaRPr lang="en-US" sz="1600" dirty="0">
              <a:latin typeface="Courier New" charset="0"/>
              <a:cs typeface="Courier New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/>
                <a:cs typeface="Courier New"/>
              </a:rPr>
              <a:t>  </a:t>
            </a:r>
            <a:r>
              <a:rPr lang="en-US" sz="1600" dirty="0" err="1">
                <a:latin typeface="Courier New"/>
                <a:cs typeface="Courier New"/>
              </a:rPr>
              <a:t>mi_funcion</a:t>
            </a:r>
            <a:r>
              <a:rPr lang="en-US" sz="1600" dirty="0">
                <a:latin typeface="Courier New"/>
                <a:cs typeface="Courier New"/>
              </a:rPr>
              <a:t>(vector);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Courier New" charset="0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}</a:t>
            </a:r>
          </a:p>
          <a:p>
            <a:r>
              <a:rPr lang="en-US" sz="1600" dirty="0">
                <a:latin typeface="Courier New" charset="0"/>
              </a:rPr>
              <a:t>  </a:t>
            </a: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1905001" y="3454400"/>
            <a:ext cx="8272463" cy="2428875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mi_funcion</a:t>
            </a:r>
            <a:r>
              <a:rPr lang="en-US" sz="1600" dirty="0">
                <a:latin typeface="Courier New" charset="0"/>
              </a:rPr>
              <a:t>(</a:t>
            </a:r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mi_vector</a:t>
            </a:r>
            <a:r>
              <a:rPr lang="en-US" sz="1600" dirty="0">
                <a:latin typeface="Courier New" charset="0"/>
              </a:rPr>
              <a:t>[]);</a:t>
            </a:r>
          </a:p>
          <a:p>
            <a:r>
              <a:rPr lang="en-US" sz="1600" dirty="0">
                <a:latin typeface="Courier New" charset="0"/>
              </a:rPr>
              <a:t>{</a:t>
            </a:r>
          </a:p>
          <a:p>
            <a:r>
              <a:rPr lang="en-US" sz="1600" dirty="0">
                <a:latin typeface="Courier New" charset="0"/>
              </a:rPr>
              <a:t>   int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 for(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=0;i&lt;100;i++)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 {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    </a:t>
            </a:r>
            <a:r>
              <a:rPr lang="en-US" sz="1600" dirty="0" err="1">
                <a:latin typeface="Courier New" charset="0"/>
              </a:rPr>
              <a:t>printf</a:t>
            </a:r>
            <a:r>
              <a:rPr lang="en-US" sz="1600" dirty="0">
                <a:latin typeface="Courier New" charset="0"/>
              </a:rPr>
              <a:t>("</a:t>
            </a:r>
            <a:r>
              <a:rPr lang="en-US" sz="1600" dirty="0" err="1">
                <a:latin typeface="Courier New" charset="0"/>
              </a:rPr>
              <a:t>Ingrese</a:t>
            </a:r>
            <a:r>
              <a:rPr lang="en-US" sz="1600" dirty="0">
                <a:latin typeface="Courier New" charset="0"/>
              </a:rPr>
              <a:t> el valor %d del vector:",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    </a:t>
            </a:r>
            <a:r>
              <a:rPr lang="en-US" sz="1600" dirty="0" err="1">
                <a:latin typeface="Courier New" charset="0"/>
              </a:rPr>
              <a:t>scanf</a:t>
            </a:r>
            <a:r>
              <a:rPr lang="en-US" sz="1600" dirty="0">
                <a:latin typeface="Courier New" charset="0"/>
              </a:rPr>
              <a:t>("%d", &amp;vector[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]);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ourier New" charset="0"/>
              </a:rPr>
              <a:t>   }</a:t>
            </a:r>
          </a:p>
          <a:p>
            <a:r>
              <a:rPr lang="en-US" sz="1600" dirty="0">
                <a:latin typeface="Courier New" charset="0"/>
              </a:rPr>
              <a:t>  return 0;</a:t>
            </a:r>
          </a:p>
          <a:p>
            <a:r>
              <a:rPr lang="en-US" sz="1600" dirty="0">
                <a:latin typeface="Courier New" charset="0"/>
              </a:rPr>
              <a:t>}</a:t>
            </a:r>
          </a:p>
          <a:p>
            <a:endParaRPr lang="en-US" sz="1600" dirty="0">
              <a:latin typeface="Courier New" charset="0"/>
            </a:endParaRPr>
          </a:p>
          <a:p>
            <a:endParaRPr lang="en-US" sz="1600" dirty="0">
              <a:latin typeface="Courier New" charset="0"/>
            </a:endParaRPr>
          </a:p>
          <a:p>
            <a:endParaRPr lang="en-US" sz="1600" dirty="0">
              <a:latin typeface="Courier New" charset="0"/>
            </a:endParaRPr>
          </a:p>
          <a:p>
            <a:r>
              <a:rPr lang="en-US" sz="1600" dirty="0">
                <a:latin typeface="Courier New" charset="0"/>
              </a:rPr>
              <a:t>  </a:t>
            </a: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6391" name="TextBox 48"/>
          <p:cNvSpPr txBox="1">
            <a:spLocks noChangeArrowheads="1"/>
          </p:cNvSpPr>
          <p:nvPr/>
        </p:nvSpPr>
        <p:spPr bwMode="auto">
          <a:xfrm>
            <a:off x="6223000" y="3822701"/>
            <a:ext cx="3009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_tradnl" sz="1800" b="0">
                <a:latin typeface="Calibri" charset="0"/>
                <a:cs typeface="Apple Casual" charset="0"/>
              </a:rPr>
              <a:t>La función recibe la referencia.</a:t>
            </a:r>
          </a:p>
        </p:txBody>
      </p:sp>
      <p:cxnSp>
        <p:nvCxnSpPr>
          <p:cNvPr id="16392" name="Elbow Connector 52"/>
          <p:cNvCxnSpPr>
            <a:cxnSpLocks noChangeShapeType="1"/>
            <a:endCxn id="16391" idx="1"/>
          </p:cNvCxnSpPr>
          <p:nvPr/>
        </p:nvCxnSpPr>
        <p:spPr bwMode="auto">
          <a:xfrm>
            <a:off x="4800600" y="3810000"/>
            <a:ext cx="1422400" cy="336550"/>
          </a:xfrm>
          <a:prstGeom prst="bentConnector3">
            <a:avLst>
              <a:gd name="adj1" fmla="val 0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38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FC9DE0-9249-4F1D-99EF-E8DBCD9A8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2024631022"/>
      </p:ext>
    </p:extLst>
  </p:cSld>
  <p:clrMapOvr>
    <a:masterClrMapping/>
  </p:clrMapOvr>
  <p:transition spd="med">
    <p:strips dir="r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-3427297" y="0"/>
            <a:ext cx="10353762" cy="97045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Ejemplo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39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3860801" y="609600"/>
            <a:ext cx="21996755" cy="575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ourier"/>
                <a:cs typeface="Courier"/>
              </a:rPr>
              <a:t>#</a:t>
            </a:r>
            <a:r>
              <a:rPr lang="es-ES" sz="1600" dirty="0" err="1">
                <a:latin typeface="Courier"/>
                <a:cs typeface="Courier"/>
              </a:rPr>
              <a:t>include</a:t>
            </a:r>
            <a:r>
              <a:rPr lang="es-ES" sz="1600" dirty="0">
                <a:latin typeface="Courier"/>
                <a:cs typeface="Courier"/>
              </a:rPr>
              <a:t> &lt;</a:t>
            </a:r>
            <a:r>
              <a:rPr lang="es-ES" sz="1600" dirty="0" err="1">
                <a:latin typeface="Courier"/>
                <a:cs typeface="Courier"/>
              </a:rPr>
              <a:t>stdio.h</a:t>
            </a:r>
            <a:r>
              <a:rPr lang="es-ES" sz="1600" dirty="0">
                <a:latin typeface="Courier"/>
                <a:cs typeface="Courier"/>
              </a:rPr>
              <a:t>&gt; </a:t>
            </a:r>
          </a:p>
          <a:p>
            <a:r>
              <a:rPr lang="es-ES" sz="1600" dirty="0">
                <a:latin typeface="Courier"/>
                <a:cs typeface="Courier"/>
              </a:rPr>
              <a:t>#</a:t>
            </a:r>
            <a:r>
              <a:rPr lang="es-ES" sz="1600" dirty="0" err="1">
                <a:latin typeface="Courier"/>
                <a:cs typeface="Courier"/>
              </a:rPr>
              <a:t>include</a:t>
            </a:r>
            <a:r>
              <a:rPr lang="es-ES" sz="1600" dirty="0">
                <a:latin typeface="Courier"/>
                <a:cs typeface="Courier"/>
              </a:rPr>
              <a:t> &lt;</a:t>
            </a:r>
            <a:r>
              <a:rPr lang="es-ES" sz="1600" dirty="0" err="1">
                <a:latin typeface="Courier"/>
                <a:cs typeface="Courier"/>
              </a:rPr>
              <a:t>stdlib.h</a:t>
            </a:r>
            <a:r>
              <a:rPr lang="es-ES" sz="1600" dirty="0">
                <a:latin typeface="Courier"/>
                <a:cs typeface="Courier"/>
              </a:rPr>
              <a:t>&gt;</a:t>
            </a:r>
          </a:p>
          <a:p>
            <a:r>
              <a:rPr lang="es-ES" sz="1600" dirty="0">
                <a:latin typeface="Courier"/>
                <a:cs typeface="Courier"/>
              </a:rPr>
              <a:t>#</a:t>
            </a:r>
            <a:r>
              <a:rPr lang="es-ES" sz="1600" dirty="0" err="1">
                <a:latin typeface="Courier"/>
                <a:cs typeface="Courier"/>
              </a:rPr>
              <a:t>include</a:t>
            </a:r>
            <a:r>
              <a:rPr lang="es-ES" sz="1600" dirty="0">
                <a:latin typeface="Courier"/>
                <a:cs typeface="Courier"/>
              </a:rPr>
              <a:t> &lt;</a:t>
            </a:r>
            <a:r>
              <a:rPr lang="es-ES" sz="1600" dirty="0" err="1">
                <a:latin typeface="Courier"/>
                <a:cs typeface="Courier"/>
              </a:rPr>
              <a:t>time.h</a:t>
            </a:r>
            <a:r>
              <a:rPr lang="es-ES" sz="1600" dirty="0">
                <a:latin typeface="Courier"/>
                <a:cs typeface="Courier"/>
              </a:rPr>
              <a:t>&gt;</a:t>
            </a:r>
          </a:p>
          <a:p>
            <a:endParaRPr lang="es-ES" sz="1600" dirty="0">
              <a:latin typeface="Courier"/>
              <a:cs typeface="Courier"/>
            </a:endParaRPr>
          </a:p>
          <a:p>
            <a:r>
              <a:rPr lang="es-ES" sz="1600" dirty="0" err="1">
                <a:latin typeface="Courier"/>
                <a:cs typeface="Courier"/>
              </a:rPr>
              <a:t>void</a:t>
            </a:r>
            <a:r>
              <a:rPr lang="es-ES" sz="1600" dirty="0">
                <a:latin typeface="Courier"/>
                <a:cs typeface="Courier"/>
              </a:rPr>
              <a:t> </a:t>
            </a:r>
            <a:r>
              <a:rPr lang="es-ES" sz="1600" dirty="0" err="1">
                <a:latin typeface="Courier"/>
                <a:cs typeface="Courier"/>
              </a:rPr>
              <a:t>llena_arreglo</a:t>
            </a:r>
            <a:r>
              <a:rPr lang="es-ES" sz="1600" dirty="0">
                <a:latin typeface="Courier"/>
                <a:cs typeface="Courier"/>
              </a:rPr>
              <a:t>(</a:t>
            </a:r>
            <a:r>
              <a:rPr lang="es-ES" sz="1600" dirty="0" err="1">
                <a:latin typeface="Courier"/>
                <a:cs typeface="Courier"/>
              </a:rPr>
              <a:t>int</a:t>
            </a:r>
            <a:r>
              <a:rPr lang="es-ES" sz="1600" dirty="0">
                <a:latin typeface="Courier"/>
                <a:cs typeface="Courier"/>
              </a:rPr>
              <a:t> arreglo[]);</a:t>
            </a:r>
          </a:p>
          <a:p>
            <a:r>
              <a:rPr lang="es-ES" sz="1600" dirty="0" err="1">
                <a:latin typeface="Courier"/>
                <a:cs typeface="Courier"/>
              </a:rPr>
              <a:t>void</a:t>
            </a:r>
            <a:r>
              <a:rPr lang="es-ES" sz="1600" dirty="0">
                <a:latin typeface="Courier"/>
                <a:cs typeface="Courier"/>
              </a:rPr>
              <a:t> </a:t>
            </a:r>
            <a:r>
              <a:rPr lang="es-ES" sz="1600" dirty="0" err="1">
                <a:latin typeface="Courier"/>
                <a:cs typeface="Courier"/>
              </a:rPr>
              <a:t>imprime_arreglo</a:t>
            </a:r>
            <a:r>
              <a:rPr lang="es-ES" sz="1600" dirty="0">
                <a:latin typeface="Courier"/>
                <a:cs typeface="Courier"/>
              </a:rPr>
              <a:t>(</a:t>
            </a:r>
            <a:r>
              <a:rPr lang="es-ES" sz="1600" dirty="0" err="1">
                <a:latin typeface="Courier"/>
                <a:cs typeface="Courier"/>
              </a:rPr>
              <a:t>int</a:t>
            </a:r>
            <a:r>
              <a:rPr lang="es-ES" sz="1600" dirty="0">
                <a:latin typeface="Courier"/>
                <a:cs typeface="Courier"/>
              </a:rPr>
              <a:t> arreglo[]);</a:t>
            </a:r>
          </a:p>
          <a:p>
            <a:endParaRPr lang="es-ES" sz="1600" dirty="0">
              <a:latin typeface="Courier"/>
              <a:cs typeface="Courier"/>
            </a:endParaRPr>
          </a:p>
          <a:p>
            <a:r>
              <a:rPr lang="es-ES" sz="1600" dirty="0" err="1">
                <a:latin typeface="Courier"/>
                <a:cs typeface="Courier"/>
              </a:rPr>
              <a:t>int</a:t>
            </a:r>
            <a:r>
              <a:rPr lang="es-ES" sz="1600" dirty="0">
                <a:latin typeface="Courier"/>
                <a:cs typeface="Courier"/>
              </a:rPr>
              <a:t> </a:t>
            </a:r>
            <a:r>
              <a:rPr lang="es-ES" sz="1600" dirty="0" err="1">
                <a:latin typeface="Courier"/>
                <a:cs typeface="Courier"/>
              </a:rPr>
              <a:t>main</a:t>
            </a:r>
            <a:r>
              <a:rPr lang="es-ES" sz="1600" dirty="0">
                <a:latin typeface="Courier"/>
                <a:cs typeface="Courier"/>
              </a:rPr>
              <a:t>(</a:t>
            </a:r>
            <a:r>
              <a:rPr lang="es-ES" sz="1600" dirty="0" err="1">
                <a:latin typeface="Courier"/>
                <a:cs typeface="Courier"/>
              </a:rPr>
              <a:t>void</a:t>
            </a:r>
            <a:r>
              <a:rPr lang="es-ES" sz="1600" dirty="0">
                <a:latin typeface="Courier"/>
                <a:cs typeface="Courier"/>
              </a:rPr>
              <a:t>)</a:t>
            </a:r>
          </a:p>
          <a:p>
            <a:r>
              <a:rPr lang="es-ES" sz="1600" dirty="0">
                <a:latin typeface="Courier"/>
                <a:cs typeface="Courier"/>
              </a:rPr>
              <a:t>{	</a:t>
            </a:r>
          </a:p>
          <a:p>
            <a:r>
              <a:rPr lang="es-ES" sz="1600" dirty="0">
                <a:latin typeface="Courier"/>
                <a:cs typeface="Courier"/>
              </a:rPr>
              <a:t>  </a:t>
            </a:r>
            <a:r>
              <a:rPr lang="es-ES" sz="1600" dirty="0" err="1">
                <a:latin typeface="Courier"/>
                <a:cs typeface="Courier"/>
              </a:rPr>
              <a:t>int</a:t>
            </a:r>
            <a:r>
              <a:rPr lang="es-ES" sz="1600" dirty="0">
                <a:latin typeface="Courier"/>
                <a:cs typeface="Courier"/>
              </a:rPr>
              <a:t> A1[10], A2[10];</a:t>
            </a:r>
          </a:p>
          <a:p>
            <a:r>
              <a:rPr lang="es-ES" sz="1600" dirty="0">
                <a:latin typeface="Courier"/>
                <a:cs typeface="Courier"/>
              </a:rPr>
              <a:t>  </a:t>
            </a:r>
            <a:r>
              <a:rPr lang="es-ES" sz="1600" dirty="0" err="1">
                <a:latin typeface="Courier"/>
                <a:cs typeface="Courier"/>
              </a:rPr>
              <a:t>srand</a:t>
            </a:r>
            <a:r>
              <a:rPr lang="es-ES" sz="1600" dirty="0">
                <a:latin typeface="Courier"/>
                <a:cs typeface="Courier"/>
              </a:rPr>
              <a:t>(time(NULL));	</a:t>
            </a:r>
          </a:p>
          <a:p>
            <a:r>
              <a:rPr lang="es-ES" sz="1600" dirty="0">
                <a:latin typeface="Courier"/>
                <a:cs typeface="Courier"/>
              </a:rPr>
              <a:t>  </a:t>
            </a:r>
            <a:r>
              <a:rPr lang="es-ES" sz="1600" dirty="0" err="1">
                <a:latin typeface="Courier"/>
                <a:cs typeface="Courier"/>
              </a:rPr>
              <a:t>llena_arreglo</a:t>
            </a:r>
            <a:r>
              <a:rPr lang="es-ES" sz="1600" dirty="0">
                <a:latin typeface="Courier"/>
                <a:cs typeface="Courier"/>
              </a:rPr>
              <a:t>(A1);	</a:t>
            </a:r>
          </a:p>
          <a:p>
            <a:r>
              <a:rPr lang="es-ES" sz="1600" dirty="0">
                <a:latin typeface="Courier"/>
                <a:cs typeface="Courier"/>
              </a:rPr>
              <a:t>  </a:t>
            </a:r>
            <a:r>
              <a:rPr lang="es-ES" sz="1600" dirty="0" err="1">
                <a:latin typeface="Courier"/>
                <a:cs typeface="Courier"/>
              </a:rPr>
              <a:t>llena_arreglo</a:t>
            </a:r>
            <a:r>
              <a:rPr lang="es-ES" sz="1600" dirty="0">
                <a:latin typeface="Courier"/>
                <a:cs typeface="Courier"/>
              </a:rPr>
              <a:t>(A2);	</a:t>
            </a:r>
          </a:p>
          <a:p>
            <a:r>
              <a:rPr lang="es-ES" sz="1600" dirty="0">
                <a:latin typeface="Courier"/>
                <a:cs typeface="Courier"/>
              </a:rPr>
              <a:t>  </a:t>
            </a:r>
            <a:r>
              <a:rPr lang="es-ES" sz="1600" dirty="0" err="1">
                <a:latin typeface="Courier"/>
                <a:cs typeface="Courier"/>
              </a:rPr>
              <a:t>imprime_arreglo</a:t>
            </a:r>
            <a:r>
              <a:rPr lang="es-ES" sz="1600" dirty="0">
                <a:latin typeface="Courier"/>
                <a:cs typeface="Courier"/>
              </a:rPr>
              <a:t>(A1);	</a:t>
            </a:r>
          </a:p>
          <a:p>
            <a:r>
              <a:rPr lang="es-ES" sz="1600" dirty="0">
                <a:latin typeface="Courier"/>
                <a:cs typeface="Courier"/>
              </a:rPr>
              <a:t>  </a:t>
            </a:r>
            <a:r>
              <a:rPr lang="es-ES" sz="1600" dirty="0" err="1">
                <a:latin typeface="Courier"/>
                <a:cs typeface="Courier"/>
              </a:rPr>
              <a:t>imprime_arreglo</a:t>
            </a:r>
            <a:r>
              <a:rPr lang="es-ES" sz="1600" dirty="0">
                <a:latin typeface="Courier"/>
                <a:cs typeface="Courier"/>
              </a:rPr>
              <a:t>(A2);</a:t>
            </a:r>
          </a:p>
          <a:p>
            <a:r>
              <a:rPr lang="es-ES" sz="1600" dirty="0">
                <a:latin typeface="Courier"/>
                <a:cs typeface="Courier"/>
              </a:rPr>
              <a:t>}</a:t>
            </a:r>
          </a:p>
          <a:p>
            <a:endParaRPr lang="es-ES" sz="1600" dirty="0">
              <a:latin typeface="Courier"/>
              <a:cs typeface="Courier"/>
            </a:endParaRPr>
          </a:p>
          <a:p>
            <a:r>
              <a:rPr lang="es-ES" sz="1600" b="1" dirty="0" err="1">
                <a:latin typeface="Courier"/>
                <a:cs typeface="Courier"/>
              </a:rPr>
              <a:t>void</a:t>
            </a:r>
            <a:r>
              <a:rPr lang="es-ES" sz="1600" b="1" dirty="0">
                <a:latin typeface="Courier"/>
                <a:cs typeface="Courier"/>
              </a:rPr>
              <a:t> </a:t>
            </a:r>
            <a:r>
              <a:rPr lang="es-ES" sz="1600" b="1" dirty="0" err="1">
                <a:latin typeface="Courier"/>
                <a:cs typeface="Courier"/>
              </a:rPr>
              <a:t>llena_arreglo</a:t>
            </a:r>
            <a:r>
              <a:rPr lang="es-ES" sz="1600" b="1" dirty="0">
                <a:latin typeface="Courier"/>
                <a:cs typeface="Courier"/>
              </a:rPr>
              <a:t>(</a:t>
            </a:r>
            <a:r>
              <a:rPr lang="es-ES" sz="1600" b="1" dirty="0" err="1">
                <a:latin typeface="Courier"/>
                <a:cs typeface="Courier"/>
              </a:rPr>
              <a:t>int</a:t>
            </a:r>
            <a:r>
              <a:rPr lang="es-ES" sz="1600" b="1" dirty="0">
                <a:latin typeface="Courier"/>
                <a:cs typeface="Courier"/>
              </a:rPr>
              <a:t> arreglo[]){</a:t>
            </a:r>
            <a:r>
              <a:rPr lang="es-ES" sz="1600" dirty="0">
                <a:latin typeface="Courier"/>
                <a:cs typeface="Courier"/>
              </a:rPr>
              <a:t>	</a:t>
            </a:r>
          </a:p>
          <a:p>
            <a:r>
              <a:rPr lang="es-ES" sz="1600" dirty="0">
                <a:latin typeface="Courier"/>
                <a:cs typeface="Courier"/>
              </a:rPr>
              <a:t>  </a:t>
            </a:r>
            <a:r>
              <a:rPr lang="es-ES" sz="1600" dirty="0" err="1">
                <a:latin typeface="Courier"/>
                <a:cs typeface="Courier"/>
              </a:rPr>
              <a:t>for</a:t>
            </a:r>
            <a:r>
              <a:rPr lang="es-ES" sz="1600" dirty="0">
                <a:latin typeface="Courier"/>
                <a:cs typeface="Courier"/>
              </a:rPr>
              <a:t>(</a:t>
            </a:r>
            <a:r>
              <a:rPr lang="es-ES" sz="1600" dirty="0" err="1">
                <a:latin typeface="Courier"/>
                <a:cs typeface="Courier"/>
              </a:rPr>
              <a:t>int</a:t>
            </a:r>
            <a:r>
              <a:rPr lang="es-ES" sz="1600" dirty="0">
                <a:latin typeface="Courier"/>
                <a:cs typeface="Courier"/>
              </a:rPr>
              <a:t> i=0; i&lt;10; i++)    arreglo[i]=rand()%10;</a:t>
            </a:r>
            <a:r>
              <a:rPr lang="es-ES" sz="1600" b="1" dirty="0">
                <a:latin typeface="Courier"/>
                <a:cs typeface="Courier"/>
              </a:rPr>
              <a:t>}</a:t>
            </a:r>
          </a:p>
          <a:p>
            <a:endParaRPr lang="es-ES" sz="1600" dirty="0">
              <a:latin typeface="Courier"/>
              <a:cs typeface="Courier"/>
            </a:endParaRPr>
          </a:p>
          <a:p>
            <a:r>
              <a:rPr lang="es-ES" sz="1600" b="1" dirty="0" err="1">
                <a:latin typeface="Courier"/>
                <a:cs typeface="Courier"/>
              </a:rPr>
              <a:t>void</a:t>
            </a:r>
            <a:r>
              <a:rPr lang="es-ES" sz="1600" b="1" dirty="0">
                <a:latin typeface="Courier"/>
                <a:cs typeface="Courier"/>
              </a:rPr>
              <a:t> </a:t>
            </a:r>
            <a:r>
              <a:rPr lang="es-ES" sz="1600" b="1" dirty="0" err="1">
                <a:latin typeface="Courier"/>
                <a:cs typeface="Courier"/>
              </a:rPr>
              <a:t>imprime_arreglo</a:t>
            </a:r>
            <a:r>
              <a:rPr lang="es-ES" sz="1600" b="1" dirty="0">
                <a:latin typeface="Courier"/>
                <a:cs typeface="Courier"/>
              </a:rPr>
              <a:t>(</a:t>
            </a:r>
            <a:r>
              <a:rPr lang="es-ES" sz="1600" b="1" dirty="0" err="1">
                <a:latin typeface="Courier"/>
                <a:cs typeface="Courier"/>
              </a:rPr>
              <a:t>int</a:t>
            </a:r>
            <a:r>
              <a:rPr lang="es-ES" sz="1600" b="1" dirty="0">
                <a:latin typeface="Courier"/>
                <a:cs typeface="Courier"/>
              </a:rPr>
              <a:t> arreglo[]){</a:t>
            </a:r>
            <a:r>
              <a:rPr lang="es-ES" sz="1600" dirty="0">
                <a:latin typeface="Courier"/>
                <a:cs typeface="Courier"/>
              </a:rPr>
              <a:t>	</a:t>
            </a:r>
          </a:p>
          <a:p>
            <a:r>
              <a:rPr lang="es-ES" sz="1600" dirty="0">
                <a:latin typeface="Courier"/>
                <a:cs typeface="Courier"/>
              </a:rPr>
              <a:t>   </a:t>
            </a:r>
            <a:r>
              <a:rPr lang="es-ES" sz="1600" dirty="0" err="1">
                <a:latin typeface="Courier"/>
                <a:cs typeface="Courier"/>
              </a:rPr>
              <a:t>for</a:t>
            </a:r>
            <a:r>
              <a:rPr lang="es-ES" sz="1600" dirty="0">
                <a:latin typeface="Courier"/>
                <a:cs typeface="Courier"/>
              </a:rPr>
              <a:t>(</a:t>
            </a:r>
            <a:r>
              <a:rPr lang="es-ES" sz="1600" dirty="0" err="1">
                <a:latin typeface="Courier"/>
                <a:cs typeface="Courier"/>
              </a:rPr>
              <a:t>int</a:t>
            </a:r>
            <a:r>
              <a:rPr lang="es-ES" sz="1600" dirty="0">
                <a:latin typeface="Courier"/>
                <a:cs typeface="Courier"/>
              </a:rPr>
              <a:t> i=0; i&lt;10; i++)  </a:t>
            </a:r>
            <a:r>
              <a:rPr lang="es-ES" sz="1600" dirty="0" err="1">
                <a:latin typeface="Courier"/>
                <a:cs typeface="Courier"/>
              </a:rPr>
              <a:t>printf</a:t>
            </a:r>
            <a:r>
              <a:rPr lang="es-ES" sz="1600" dirty="0">
                <a:latin typeface="Courier"/>
                <a:cs typeface="Courier"/>
              </a:rPr>
              <a:t>("%d\t", arreglo[i]);	</a:t>
            </a:r>
          </a:p>
          <a:p>
            <a:r>
              <a:rPr lang="es-ES" sz="1600" dirty="0">
                <a:latin typeface="Courier"/>
                <a:cs typeface="Courier"/>
              </a:rPr>
              <a:t>   </a:t>
            </a:r>
            <a:r>
              <a:rPr lang="es-ES" sz="1600" dirty="0" err="1">
                <a:latin typeface="Courier"/>
                <a:cs typeface="Courier"/>
              </a:rPr>
              <a:t>printf</a:t>
            </a:r>
            <a:r>
              <a:rPr lang="es-ES" sz="1600" dirty="0">
                <a:latin typeface="Courier"/>
                <a:cs typeface="Courier"/>
              </a:rPr>
              <a:t>("\n");</a:t>
            </a:r>
            <a:r>
              <a:rPr lang="es-ES" sz="1600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0F1BB7-E397-4A66-9485-42453C03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500432649"/>
      </p:ext>
    </p:extLst>
  </p:cSld>
  <p:clrMapOvr>
    <a:masterClrMapping/>
  </p:clrMapOvr>
  <p:transition spd="med">
    <p:strips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  <p:sp>
        <p:nvSpPr>
          <p:cNvPr id="6" name="TextBox 5"/>
          <p:cNvSpPr txBox="1"/>
          <p:nvPr/>
        </p:nvSpPr>
        <p:spPr>
          <a:xfrm>
            <a:off x="8249701" y="2830626"/>
            <a:ext cx="182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contador</a:t>
            </a:r>
          </a:p>
        </p:txBody>
      </p:sp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1524002" y="88205"/>
            <a:ext cx="6030507" cy="777746"/>
          </a:xfrm>
        </p:spPr>
        <p:txBody>
          <a:bodyPr/>
          <a:lstStyle/>
          <a:p>
            <a:r>
              <a:rPr lang="es-ES" dirty="0"/>
              <a:t>Direcciones de memoria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43949" y="917343"/>
            <a:ext cx="7075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Las direcciones de memoria se escriben, por convención, usando </a:t>
            </a:r>
            <a:r>
              <a:rPr lang="es-ES" sz="2000" b="1" dirty="0"/>
              <a:t>representación hexadecimal </a:t>
            </a:r>
            <a:r>
              <a:rPr lang="es-ES" sz="2000" dirty="0"/>
              <a:t>(16 dígitos).</a:t>
            </a: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38275"/>
              </p:ext>
            </p:extLst>
          </p:nvPr>
        </p:nvGraphicFramePr>
        <p:xfrm>
          <a:off x="7554509" y="546140"/>
          <a:ext cx="1834531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chemeClr val="tx1"/>
                          </a:solidFill>
                        </a:rPr>
                        <a:t>Dec</a:t>
                      </a:r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chemeClr val="tx1"/>
                          </a:solidFill>
                        </a:rPr>
                        <a:t>Hexadec</a:t>
                      </a:r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368854"/>
              </p:ext>
            </p:extLst>
          </p:nvPr>
        </p:nvGraphicFramePr>
        <p:xfrm>
          <a:off x="9523804" y="546140"/>
          <a:ext cx="1834531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chemeClr val="tx1"/>
                          </a:solidFill>
                        </a:rPr>
                        <a:t>Dec</a:t>
                      </a:r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chemeClr val="tx1"/>
                          </a:solidFill>
                        </a:rPr>
                        <a:t>Hexadec</a:t>
                      </a:r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0x1F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26" name="Agrupar 25"/>
          <p:cNvGrpSpPr/>
          <p:nvPr/>
        </p:nvGrpSpPr>
        <p:grpSpPr>
          <a:xfrm>
            <a:off x="2143188" y="2807573"/>
            <a:ext cx="3273379" cy="2346640"/>
            <a:chOff x="19437" y="2807573"/>
            <a:chExt cx="3273379" cy="2346640"/>
          </a:xfrm>
        </p:grpSpPr>
        <p:sp>
          <p:nvSpPr>
            <p:cNvPr id="21" name="CuadroTexto 20"/>
            <p:cNvSpPr txBox="1"/>
            <p:nvPr/>
          </p:nvSpPr>
          <p:spPr>
            <a:xfrm>
              <a:off x="529192" y="2946073"/>
              <a:ext cx="20697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16  16   16   16</a:t>
              </a:r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776166" y="2807573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dirty="0"/>
                <a:t>3       2       1        0</a:t>
              </a: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19437" y="3347327"/>
              <a:ext cx="25795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sz="2400" dirty="0"/>
                <a:t>0x 0     1     A     F</a:t>
              </a:r>
            </a:p>
          </p:txBody>
        </p:sp>
        <p:sp>
          <p:nvSpPr>
            <p:cNvPr id="24" name="Flecha abajo 23"/>
            <p:cNvSpPr/>
            <p:nvPr/>
          </p:nvSpPr>
          <p:spPr>
            <a:xfrm>
              <a:off x="1393539" y="4039825"/>
              <a:ext cx="687950" cy="405747"/>
            </a:xfrm>
            <a:prstGeom prst="downArrow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335155" y="4692548"/>
              <a:ext cx="2957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0+256+160+15=431</a:t>
              </a:r>
            </a:p>
          </p:txBody>
        </p:sp>
      </p:grp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AC223234-438D-423D-9CEC-FBA60D63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344312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919119" y="-176082"/>
            <a:ext cx="10353762" cy="970450"/>
          </a:xfrm>
        </p:spPr>
        <p:txBody>
          <a:bodyPr/>
          <a:lstStyle/>
          <a:p>
            <a:pPr eaLnBrk="1" hangingPunct="1"/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¿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Qué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se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despliega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en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pantalla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?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40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314037" y="453458"/>
            <a:ext cx="6791300" cy="547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ourier"/>
                <a:cs typeface="Courier"/>
              </a:rPr>
              <a:t>#</a:t>
            </a:r>
            <a:r>
              <a:rPr lang="es-ES" sz="1400" dirty="0" err="1">
                <a:latin typeface="Courier"/>
                <a:cs typeface="Courier"/>
              </a:rPr>
              <a:t>include</a:t>
            </a:r>
            <a:r>
              <a:rPr lang="es-ES" sz="1400" dirty="0">
                <a:latin typeface="Courier"/>
                <a:cs typeface="Courier"/>
              </a:rPr>
              <a:t> &lt;</a:t>
            </a:r>
            <a:r>
              <a:rPr lang="es-ES" sz="1400" dirty="0" err="1">
                <a:latin typeface="Courier"/>
                <a:cs typeface="Courier"/>
              </a:rPr>
              <a:t>stdio.h</a:t>
            </a:r>
            <a:r>
              <a:rPr lang="es-ES" sz="1400" dirty="0">
                <a:latin typeface="Courier"/>
                <a:cs typeface="Courier"/>
              </a:rPr>
              <a:t>&gt; 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arreglo[]);</a:t>
            </a: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suma_2(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*x);</a:t>
            </a: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arreglo[]);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main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)</a:t>
            </a:r>
          </a:p>
          <a:p>
            <a:r>
              <a:rPr lang="es-ES" sz="1400" dirty="0">
                <a:latin typeface="Courier"/>
                <a:cs typeface="Courier"/>
              </a:rPr>
              <a:t>{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A1[5], A2[5];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(A1);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(A2);	</a:t>
            </a:r>
          </a:p>
          <a:p>
            <a:r>
              <a:rPr lang="es-ES" sz="1400" dirty="0">
                <a:latin typeface="Courier"/>
                <a:cs typeface="Courier"/>
              </a:rPr>
              <a:t>  suma_2(&amp;A1[3]);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(A1);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(A2);</a:t>
            </a:r>
          </a:p>
          <a:p>
            <a:r>
              <a:rPr lang="es-ES" sz="1400" dirty="0">
                <a:latin typeface="Courier"/>
                <a:cs typeface="Courier"/>
              </a:rPr>
              <a:t>}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</a:t>
            </a:r>
            <a:r>
              <a:rPr lang="es-ES" sz="1400" b="1" dirty="0" err="1">
                <a:latin typeface="Courier"/>
                <a:cs typeface="Courier"/>
              </a:rPr>
              <a:t>llena_arreglo</a:t>
            </a:r>
            <a:r>
              <a:rPr lang="es-ES" sz="1400" b="1" dirty="0">
                <a:latin typeface="Courier"/>
                <a:cs typeface="Courier"/>
              </a:rPr>
              <a:t>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arreglo[]){</a:t>
            </a:r>
            <a:r>
              <a:rPr lang="es-ES" sz="1400" dirty="0">
                <a:latin typeface="Courier"/>
                <a:cs typeface="Courier"/>
              </a:rPr>
              <a:t>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for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i=0; i&lt;5; i++)    arreglo[i]=i;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  <a:p>
            <a:endParaRPr lang="es-ES" sz="1400" b="1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suma_2(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*x)</a:t>
            </a:r>
          </a:p>
          <a:p>
            <a:r>
              <a:rPr lang="es-ES" sz="1400" b="1" dirty="0">
                <a:latin typeface="Courier"/>
                <a:cs typeface="Courier"/>
              </a:rPr>
              <a:t>{   *</a:t>
            </a:r>
            <a:r>
              <a:rPr lang="es-ES" sz="1400" dirty="0">
                <a:latin typeface="Courier"/>
                <a:cs typeface="Courier"/>
              </a:rPr>
              <a:t>x=*x+2; 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</a:t>
            </a:r>
            <a:r>
              <a:rPr lang="es-ES" sz="1400" b="1" dirty="0" err="1">
                <a:latin typeface="Courier"/>
                <a:cs typeface="Courier"/>
              </a:rPr>
              <a:t>imprime_arreglo</a:t>
            </a:r>
            <a:r>
              <a:rPr lang="es-ES" sz="1400" b="1" dirty="0">
                <a:latin typeface="Courier"/>
                <a:cs typeface="Courier"/>
              </a:rPr>
              <a:t>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arreglo[]){</a:t>
            </a:r>
            <a:r>
              <a:rPr lang="es-ES" sz="1400" dirty="0">
                <a:latin typeface="Courier"/>
                <a:cs typeface="Courier"/>
              </a:rPr>
              <a:t>	</a:t>
            </a:r>
          </a:p>
          <a:p>
            <a:r>
              <a:rPr lang="es-ES" sz="1400" dirty="0">
                <a:latin typeface="Courier"/>
                <a:cs typeface="Courier"/>
              </a:rPr>
              <a:t>   </a:t>
            </a:r>
            <a:r>
              <a:rPr lang="es-ES" sz="1400" dirty="0" err="1">
                <a:latin typeface="Courier"/>
                <a:cs typeface="Courier"/>
              </a:rPr>
              <a:t>for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i=0; i&lt;5; i++)  </a:t>
            </a:r>
            <a:r>
              <a:rPr lang="es-ES" sz="1400" dirty="0" err="1">
                <a:latin typeface="Courier"/>
                <a:cs typeface="Courier"/>
              </a:rPr>
              <a:t>printf</a:t>
            </a:r>
            <a:r>
              <a:rPr lang="es-ES" sz="1400" dirty="0">
                <a:latin typeface="Courier"/>
                <a:cs typeface="Courier"/>
              </a:rPr>
              <a:t>("%d\t", arreglo[i]);	</a:t>
            </a:r>
          </a:p>
          <a:p>
            <a:r>
              <a:rPr lang="es-ES" sz="1400" dirty="0">
                <a:latin typeface="Courier"/>
                <a:cs typeface="Courier"/>
              </a:rPr>
              <a:t>   </a:t>
            </a:r>
            <a:r>
              <a:rPr lang="es-ES" sz="1400" dirty="0" err="1">
                <a:latin typeface="Courier"/>
                <a:cs typeface="Courier"/>
              </a:rPr>
              <a:t>printf</a:t>
            </a:r>
            <a:r>
              <a:rPr lang="es-ES" sz="1400" dirty="0">
                <a:latin typeface="Courier"/>
                <a:cs typeface="Courier"/>
              </a:rPr>
              <a:t>("\n");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357290" y="1252522"/>
            <a:ext cx="4310711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  <a:p>
            <a:r>
              <a:rPr lang="es-ES" dirty="0"/>
              <a:t>0	1	2	5	4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357290" y="2269339"/>
            <a:ext cx="4310711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  <a:p>
            <a:r>
              <a:rPr lang="es-ES" dirty="0"/>
              <a:t>0	1	2	3	4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357290" y="3409644"/>
            <a:ext cx="4310711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</a:p>
          <a:p>
            <a:r>
              <a:rPr lang="es-ES" dirty="0"/>
              <a:t>2	3	4	5	6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237808-9CFE-467C-92E4-1E62E2F1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1378750000"/>
      </p:ext>
    </p:extLst>
  </p:cSld>
  <p:clrMapOvr>
    <a:masterClrMapping/>
  </p:clrMapOvr>
  <p:transition spd="med">
    <p:strips dir="r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919119" y="-176082"/>
            <a:ext cx="10353762" cy="970450"/>
          </a:xfrm>
        </p:spPr>
        <p:txBody>
          <a:bodyPr/>
          <a:lstStyle/>
          <a:p>
            <a:pPr eaLnBrk="1" hangingPunct="1"/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¿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Qué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se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despliega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en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pantalla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?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41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314037" y="453458"/>
            <a:ext cx="6791300" cy="547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ourier"/>
                <a:cs typeface="Courier"/>
              </a:rPr>
              <a:t>#</a:t>
            </a:r>
            <a:r>
              <a:rPr lang="es-ES" sz="1400" dirty="0" err="1">
                <a:latin typeface="Courier"/>
                <a:cs typeface="Courier"/>
              </a:rPr>
              <a:t>include</a:t>
            </a:r>
            <a:r>
              <a:rPr lang="es-ES" sz="1400" dirty="0">
                <a:latin typeface="Courier"/>
                <a:cs typeface="Courier"/>
              </a:rPr>
              <a:t> &lt;</a:t>
            </a:r>
            <a:r>
              <a:rPr lang="es-ES" sz="1400" dirty="0" err="1">
                <a:latin typeface="Courier"/>
                <a:cs typeface="Courier"/>
              </a:rPr>
              <a:t>stdio.h</a:t>
            </a:r>
            <a:r>
              <a:rPr lang="es-ES" sz="1400" dirty="0">
                <a:latin typeface="Courier"/>
                <a:cs typeface="Courier"/>
              </a:rPr>
              <a:t>&gt; 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arreglo[]);</a:t>
            </a: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suma_2(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*x);</a:t>
            </a: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arreglo[]);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main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)</a:t>
            </a:r>
          </a:p>
          <a:p>
            <a:r>
              <a:rPr lang="es-ES" sz="1400" dirty="0">
                <a:latin typeface="Courier"/>
                <a:cs typeface="Courier"/>
              </a:rPr>
              <a:t>{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A1[5], A2[5];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(A1);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(A2);	</a:t>
            </a:r>
          </a:p>
          <a:p>
            <a:r>
              <a:rPr lang="es-ES" sz="1400" dirty="0">
                <a:latin typeface="Courier"/>
                <a:cs typeface="Courier"/>
              </a:rPr>
              <a:t>  suma_2(&amp;A1[3]);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(A1);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(A2);</a:t>
            </a:r>
          </a:p>
          <a:p>
            <a:r>
              <a:rPr lang="es-ES" sz="1400" dirty="0">
                <a:latin typeface="Courier"/>
                <a:cs typeface="Courier"/>
              </a:rPr>
              <a:t>}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</a:t>
            </a:r>
            <a:r>
              <a:rPr lang="es-ES" sz="1400" b="1" dirty="0" err="1">
                <a:latin typeface="Courier"/>
                <a:cs typeface="Courier"/>
              </a:rPr>
              <a:t>llena_arreglo</a:t>
            </a:r>
            <a:r>
              <a:rPr lang="es-ES" sz="1400" b="1" dirty="0">
                <a:latin typeface="Courier"/>
                <a:cs typeface="Courier"/>
              </a:rPr>
              <a:t>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arreglo[]){</a:t>
            </a:r>
            <a:r>
              <a:rPr lang="es-ES" sz="1400" dirty="0">
                <a:latin typeface="Courier"/>
                <a:cs typeface="Courier"/>
              </a:rPr>
              <a:t>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for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i=0; i&lt;5; i++)    arreglo[i]=i;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  <a:p>
            <a:endParaRPr lang="es-ES" sz="1400" b="1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suma_2(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*x)</a:t>
            </a:r>
          </a:p>
          <a:p>
            <a:r>
              <a:rPr lang="es-ES" sz="1400" b="1" dirty="0">
                <a:latin typeface="Courier"/>
                <a:cs typeface="Courier"/>
              </a:rPr>
              <a:t>{   *</a:t>
            </a:r>
            <a:r>
              <a:rPr lang="es-ES" sz="1400" dirty="0">
                <a:latin typeface="Courier"/>
                <a:cs typeface="Courier"/>
              </a:rPr>
              <a:t>x=*x+2; 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</a:t>
            </a:r>
            <a:r>
              <a:rPr lang="es-ES" sz="1400" b="1" dirty="0" err="1">
                <a:latin typeface="Courier"/>
                <a:cs typeface="Courier"/>
              </a:rPr>
              <a:t>imprime_arreglo</a:t>
            </a:r>
            <a:r>
              <a:rPr lang="es-ES" sz="1400" b="1" dirty="0">
                <a:latin typeface="Courier"/>
                <a:cs typeface="Courier"/>
              </a:rPr>
              <a:t>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arreglo[]){</a:t>
            </a:r>
            <a:r>
              <a:rPr lang="es-ES" sz="1400" dirty="0">
                <a:latin typeface="Courier"/>
                <a:cs typeface="Courier"/>
              </a:rPr>
              <a:t>	</a:t>
            </a:r>
          </a:p>
          <a:p>
            <a:r>
              <a:rPr lang="es-ES" sz="1400" dirty="0">
                <a:latin typeface="Courier"/>
                <a:cs typeface="Courier"/>
              </a:rPr>
              <a:t>   </a:t>
            </a:r>
            <a:r>
              <a:rPr lang="es-ES" sz="1400" dirty="0" err="1">
                <a:latin typeface="Courier"/>
                <a:cs typeface="Courier"/>
              </a:rPr>
              <a:t>for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i=0; i&lt;5; i++)  </a:t>
            </a:r>
            <a:r>
              <a:rPr lang="es-ES" sz="1400" dirty="0" err="1">
                <a:latin typeface="Courier"/>
                <a:cs typeface="Courier"/>
              </a:rPr>
              <a:t>printf</a:t>
            </a:r>
            <a:r>
              <a:rPr lang="es-ES" sz="1400" dirty="0">
                <a:latin typeface="Courier"/>
                <a:cs typeface="Courier"/>
              </a:rPr>
              <a:t>("%d\t", arreglo[i]);	</a:t>
            </a:r>
          </a:p>
          <a:p>
            <a:r>
              <a:rPr lang="es-ES" sz="1400" dirty="0">
                <a:latin typeface="Courier"/>
                <a:cs typeface="Courier"/>
              </a:rPr>
              <a:t>   </a:t>
            </a:r>
            <a:r>
              <a:rPr lang="es-ES" sz="1400" dirty="0" err="1">
                <a:latin typeface="Courier"/>
                <a:cs typeface="Courier"/>
              </a:rPr>
              <a:t>printf</a:t>
            </a:r>
            <a:r>
              <a:rPr lang="es-ES" sz="1400" dirty="0">
                <a:latin typeface="Courier"/>
                <a:cs typeface="Courier"/>
              </a:rPr>
              <a:t>("\n");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357290" y="1252522"/>
            <a:ext cx="4310711" cy="92333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  <a:p>
            <a:r>
              <a:rPr lang="es-ES" dirty="0"/>
              <a:t>0	1	2	5	4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357290" y="2269339"/>
            <a:ext cx="4310711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  <a:p>
            <a:r>
              <a:rPr lang="es-ES" dirty="0"/>
              <a:t>0	1	2	3	4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357290" y="3409644"/>
            <a:ext cx="4310711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</a:p>
          <a:p>
            <a:r>
              <a:rPr lang="es-ES" dirty="0"/>
              <a:t>2	3	4	5	6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237808-9CFE-467C-92E4-1E62E2F1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3568644057"/>
      </p:ext>
    </p:extLst>
  </p:cSld>
  <p:clrMapOvr>
    <a:masterClrMapping/>
  </p:clrMapOvr>
  <p:transition spd="med">
    <p:strips dir="r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66377" y="-158203"/>
            <a:ext cx="10353762" cy="970450"/>
          </a:xfrm>
        </p:spPr>
        <p:txBody>
          <a:bodyPr/>
          <a:lstStyle/>
          <a:p>
            <a:pPr eaLnBrk="1" hangingPunct="1"/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¿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Qué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se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despliega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en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pantalla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?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42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39893" y="371972"/>
            <a:ext cx="6791300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ourier"/>
                <a:cs typeface="Courier"/>
              </a:rPr>
              <a:t>#</a:t>
            </a:r>
            <a:r>
              <a:rPr lang="es-ES" sz="1400" dirty="0" err="1">
                <a:latin typeface="Courier"/>
                <a:cs typeface="Courier"/>
              </a:rPr>
              <a:t>include</a:t>
            </a:r>
            <a:r>
              <a:rPr lang="es-ES" sz="1400" dirty="0">
                <a:latin typeface="Courier"/>
                <a:cs typeface="Courier"/>
              </a:rPr>
              <a:t> &lt;</a:t>
            </a:r>
            <a:r>
              <a:rPr lang="es-ES" sz="1400" dirty="0" err="1">
                <a:latin typeface="Courier"/>
                <a:cs typeface="Courier"/>
              </a:rPr>
              <a:t>stdio.h</a:t>
            </a:r>
            <a:r>
              <a:rPr lang="es-ES" sz="1400" dirty="0">
                <a:latin typeface="Courier"/>
                <a:cs typeface="Courier"/>
              </a:rPr>
              <a:t>&gt; 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arreglo[]);</a:t>
            </a: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suma_2(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*x);</a:t>
            </a: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arreglo[]);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main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)</a:t>
            </a:r>
          </a:p>
          <a:p>
            <a:r>
              <a:rPr lang="es-ES" sz="1400" dirty="0">
                <a:latin typeface="Courier"/>
                <a:cs typeface="Courier"/>
              </a:rPr>
              <a:t>{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A1[5], A2[5];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(A1);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(A2);	</a:t>
            </a:r>
          </a:p>
          <a:p>
            <a:r>
              <a:rPr lang="es-ES" sz="1400" dirty="0">
                <a:latin typeface="Courier"/>
                <a:cs typeface="Courier"/>
              </a:rPr>
              <a:t>  suma_2(&amp;A1[3]);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(A1);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(A2);</a:t>
            </a:r>
          </a:p>
          <a:p>
            <a:r>
              <a:rPr lang="es-ES" sz="1400" dirty="0">
                <a:latin typeface="Courier"/>
                <a:cs typeface="Courier"/>
              </a:rPr>
              <a:t>}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</a:t>
            </a:r>
            <a:r>
              <a:rPr lang="es-ES" sz="1400" b="1" dirty="0" err="1">
                <a:latin typeface="Courier"/>
                <a:cs typeface="Courier"/>
              </a:rPr>
              <a:t>llena_arreglo</a:t>
            </a:r>
            <a:r>
              <a:rPr lang="es-ES" sz="1400" b="1" dirty="0">
                <a:latin typeface="Courier"/>
                <a:cs typeface="Courier"/>
              </a:rPr>
              <a:t>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arreglo[]){</a:t>
            </a:r>
            <a:r>
              <a:rPr lang="es-ES" sz="1400" dirty="0">
                <a:latin typeface="Courier"/>
                <a:cs typeface="Courier"/>
              </a:rPr>
              <a:t>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for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i=0; i&lt;5; i++)    arreglo[i]=i;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  <a:p>
            <a:endParaRPr lang="es-ES" sz="1400" b="1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suma_2(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*x)</a:t>
            </a:r>
          </a:p>
          <a:p>
            <a:r>
              <a:rPr lang="es-ES" sz="1400" b="1" dirty="0">
                <a:latin typeface="Courier"/>
                <a:cs typeface="Courier"/>
              </a:rPr>
              <a:t>{</a:t>
            </a:r>
            <a:r>
              <a:rPr lang="es-ES" sz="1400" dirty="0">
                <a:latin typeface="Courier"/>
                <a:cs typeface="Courier"/>
              </a:rPr>
              <a:t>*x=*x+2;       x=x+1;	  *x=*x+3;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</a:t>
            </a:r>
            <a:r>
              <a:rPr lang="es-ES" sz="1400" b="1" dirty="0" err="1">
                <a:latin typeface="Courier"/>
                <a:cs typeface="Courier"/>
              </a:rPr>
              <a:t>imprime_arreglo</a:t>
            </a:r>
            <a:r>
              <a:rPr lang="es-ES" sz="1400" b="1" dirty="0">
                <a:latin typeface="Courier"/>
                <a:cs typeface="Courier"/>
              </a:rPr>
              <a:t>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arreglo[]){</a:t>
            </a:r>
            <a:r>
              <a:rPr lang="es-ES" sz="1400" dirty="0">
                <a:latin typeface="Courier"/>
                <a:cs typeface="Courier"/>
              </a:rPr>
              <a:t>	</a:t>
            </a:r>
          </a:p>
          <a:p>
            <a:r>
              <a:rPr lang="es-ES" sz="1400" dirty="0">
                <a:latin typeface="Courier"/>
                <a:cs typeface="Courier"/>
              </a:rPr>
              <a:t>   </a:t>
            </a:r>
            <a:r>
              <a:rPr lang="es-ES" sz="1400" dirty="0" err="1">
                <a:latin typeface="Courier"/>
                <a:cs typeface="Courier"/>
              </a:rPr>
              <a:t>for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i=0; i&lt;5; i++)  </a:t>
            </a:r>
            <a:r>
              <a:rPr lang="es-ES" sz="1400" dirty="0" err="1">
                <a:latin typeface="Courier"/>
                <a:cs typeface="Courier"/>
              </a:rPr>
              <a:t>printf</a:t>
            </a:r>
            <a:r>
              <a:rPr lang="es-ES" sz="1400" dirty="0">
                <a:latin typeface="Courier"/>
                <a:cs typeface="Courier"/>
              </a:rPr>
              <a:t>("%d\t", arreglo[i]);	</a:t>
            </a:r>
          </a:p>
          <a:p>
            <a:r>
              <a:rPr lang="es-ES" sz="1400" dirty="0">
                <a:latin typeface="Courier"/>
                <a:cs typeface="Courier"/>
              </a:rPr>
              <a:t>   </a:t>
            </a:r>
            <a:r>
              <a:rPr lang="es-ES" sz="1400" dirty="0" err="1">
                <a:latin typeface="Courier"/>
                <a:cs typeface="Courier"/>
              </a:rPr>
              <a:t>printf</a:t>
            </a:r>
            <a:r>
              <a:rPr lang="es-ES" sz="1400" dirty="0">
                <a:latin typeface="Courier"/>
                <a:cs typeface="Courier"/>
              </a:rPr>
              <a:t>("\n");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357290" y="1252522"/>
            <a:ext cx="4310711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  <a:p>
            <a:r>
              <a:rPr lang="es-ES" dirty="0"/>
              <a:t>0	1	2	3	4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357290" y="2269339"/>
            <a:ext cx="4310711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  <a:p>
            <a:r>
              <a:rPr lang="es-ES" dirty="0"/>
              <a:t>0	1	2	5	7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357290" y="3409644"/>
            <a:ext cx="4310711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</a:p>
          <a:p>
            <a:r>
              <a:rPr lang="es-ES" dirty="0"/>
              <a:t>2	3	4	5	6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F577FB-BE4C-4A62-966F-871E3433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3844679157"/>
      </p:ext>
    </p:extLst>
  </p:cSld>
  <p:clrMapOvr>
    <a:masterClrMapping/>
  </p:clrMapOvr>
  <p:transition spd="med">
    <p:strips dir="r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66377" y="-158203"/>
            <a:ext cx="10353762" cy="970450"/>
          </a:xfrm>
        </p:spPr>
        <p:txBody>
          <a:bodyPr/>
          <a:lstStyle/>
          <a:p>
            <a:pPr eaLnBrk="1" hangingPunct="1"/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¿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Qué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se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despliega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 en </a:t>
            </a:r>
            <a:r>
              <a:rPr lang="en-US" dirty="0" err="1">
                <a:latin typeface="Myriad Pro" charset="0"/>
                <a:ea typeface="ＭＳ Ｐゴシック" charset="0"/>
                <a:cs typeface="ＭＳ Ｐゴシック" charset="0"/>
              </a:rPr>
              <a:t>pantalla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?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43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39893" y="371972"/>
            <a:ext cx="6791300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ourier"/>
                <a:cs typeface="Courier"/>
              </a:rPr>
              <a:t>#</a:t>
            </a:r>
            <a:r>
              <a:rPr lang="es-ES" sz="1400" dirty="0" err="1">
                <a:latin typeface="Courier"/>
                <a:cs typeface="Courier"/>
              </a:rPr>
              <a:t>include</a:t>
            </a:r>
            <a:r>
              <a:rPr lang="es-ES" sz="1400" dirty="0">
                <a:latin typeface="Courier"/>
                <a:cs typeface="Courier"/>
              </a:rPr>
              <a:t> &lt;</a:t>
            </a:r>
            <a:r>
              <a:rPr lang="es-ES" sz="1400" dirty="0" err="1">
                <a:latin typeface="Courier"/>
                <a:cs typeface="Courier"/>
              </a:rPr>
              <a:t>stdio.h</a:t>
            </a:r>
            <a:r>
              <a:rPr lang="es-ES" sz="1400" dirty="0">
                <a:latin typeface="Courier"/>
                <a:cs typeface="Courier"/>
              </a:rPr>
              <a:t>&gt; 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arreglo[]);</a:t>
            </a: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suma_2(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*x);</a:t>
            </a: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arreglo[]);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main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)</a:t>
            </a:r>
          </a:p>
          <a:p>
            <a:r>
              <a:rPr lang="es-ES" sz="1400" dirty="0">
                <a:latin typeface="Courier"/>
                <a:cs typeface="Courier"/>
              </a:rPr>
              <a:t>{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A1[5], A2[5];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(A1);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(A2);	</a:t>
            </a:r>
          </a:p>
          <a:p>
            <a:r>
              <a:rPr lang="es-ES" sz="1400" dirty="0">
                <a:latin typeface="Courier"/>
                <a:cs typeface="Courier"/>
              </a:rPr>
              <a:t>  suma_2(&amp;A1[3]);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(A1);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(A2);</a:t>
            </a:r>
          </a:p>
          <a:p>
            <a:r>
              <a:rPr lang="es-ES" sz="1400" dirty="0">
                <a:latin typeface="Courier"/>
                <a:cs typeface="Courier"/>
              </a:rPr>
              <a:t>}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</a:t>
            </a:r>
            <a:r>
              <a:rPr lang="es-ES" sz="1400" b="1" dirty="0" err="1">
                <a:latin typeface="Courier"/>
                <a:cs typeface="Courier"/>
              </a:rPr>
              <a:t>llena_arreglo</a:t>
            </a:r>
            <a:r>
              <a:rPr lang="es-ES" sz="1400" b="1" dirty="0">
                <a:latin typeface="Courier"/>
                <a:cs typeface="Courier"/>
              </a:rPr>
              <a:t>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arreglo[]){</a:t>
            </a:r>
            <a:r>
              <a:rPr lang="es-ES" sz="1400" dirty="0">
                <a:latin typeface="Courier"/>
                <a:cs typeface="Courier"/>
              </a:rPr>
              <a:t>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for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i=0; i&lt;5; i++)    arreglo[i]=i;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  <a:p>
            <a:endParaRPr lang="es-ES" sz="1400" b="1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suma_2(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*x)</a:t>
            </a:r>
          </a:p>
          <a:p>
            <a:r>
              <a:rPr lang="es-ES" sz="1400" b="1" dirty="0">
                <a:latin typeface="Courier"/>
                <a:cs typeface="Courier"/>
              </a:rPr>
              <a:t>{</a:t>
            </a:r>
            <a:r>
              <a:rPr lang="es-ES" sz="1400" dirty="0">
                <a:latin typeface="Courier"/>
                <a:cs typeface="Courier"/>
              </a:rPr>
              <a:t>*x=*x+2;       x=x+1;	  *x=*x+3;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</a:t>
            </a:r>
            <a:r>
              <a:rPr lang="es-ES" sz="1400" b="1" dirty="0" err="1">
                <a:latin typeface="Courier"/>
                <a:cs typeface="Courier"/>
              </a:rPr>
              <a:t>imprime_arreglo</a:t>
            </a:r>
            <a:r>
              <a:rPr lang="es-ES" sz="1400" b="1" dirty="0">
                <a:latin typeface="Courier"/>
                <a:cs typeface="Courier"/>
              </a:rPr>
              <a:t>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arreglo[]){</a:t>
            </a:r>
            <a:r>
              <a:rPr lang="es-ES" sz="1400" dirty="0">
                <a:latin typeface="Courier"/>
                <a:cs typeface="Courier"/>
              </a:rPr>
              <a:t>	</a:t>
            </a:r>
          </a:p>
          <a:p>
            <a:r>
              <a:rPr lang="es-ES" sz="1400" dirty="0">
                <a:latin typeface="Courier"/>
                <a:cs typeface="Courier"/>
              </a:rPr>
              <a:t>   </a:t>
            </a:r>
            <a:r>
              <a:rPr lang="es-ES" sz="1400" dirty="0" err="1">
                <a:latin typeface="Courier"/>
                <a:cs typeface="Courier"/>
              </a:rPr>
              <a:t>for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i=0; i&lt;5; i++)  </a:t>
            </a:r>
            <a:r>
              <a:rPr lang="es-ES" sz="1400" dirty="0" err="1">
                <a:latin typeface="Courier"/>
                <a:cs typeface="Courier"/>
              </a:rPr>
              <a:t>printf</a:t>
            </a:r>
            <a:r>
              <a:rPr lang="es-ES" sz="1400" dirty="0">
                <a:latin typeface="Courier"/>
                <a:cs typeface="Courier"/>
              </a:rPr>
              <a:t>("%d\t", arreglo[i]);	</a:t>
            </a:r>
          </a:p>
          <a:p>
            <a:r>
              <a:rPr lang="es-ES" sz="1400" dirty="0">
                <a:latin typeface="Courier"/>
                <a:cs typeface="Courier"/>
              </a:rPr>
              <a:t>   </a:t>
            </a:r>
            <a:r>
              <a:rPr lang="es-ES" sz="1400" dirty="0" err="1">
                <a:latin typeface="Courier"/>
                <a:cs typeface="Courier"/>
              </a:rPr>
              <a:t>printf</a:t>
            </a:r>
            <a:r>
              <a:rPr lang="es-ES" sz="1400" dirty="0">
                <a:latin typeface="Courier"/>
                <a:cs typeface="Courier"/>
              </a:rPr>
              <a:t>("\n");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357290" y="1252522"/>
            <a:ext cx="4310711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  <a:p>
            <a:r>
              <a:rPr lang="es-ES" dirty="0"/>
              <a:t>0	1	2	3	4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357290" y="2269339"/>
            <a:ext cx="4310711" cy="92333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  <a:p>
            <a:r>
              <a:rPr lang="es-ES" dirty="0"/>
              <a:t>0	1	2	5	7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357290" y="3409644"/>
            <a:ext cx="4310711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</a:p>
          <a:p>
            <a:r>
              <a:rPr lang="es-ES" dirty="0"/>
              <a:t>2	3	4	5	6</a:t>
            </a:r>
          </a:p>
          <a:p>
            <a:r>
              <a:rPr lang="es-ES" dirty="0"/>
              <a:t>0	1	2	3	4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F577FB-BE4C-4A62-966F-871E3433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3236958061"/>
      </p:ext>
    </p:extLst>
  </p:cSld>
  <p:clrMapOvr>
    <a:masterClrMapping/>
  </p:clrMapOvr>
  <p:transition spd="med">
    <p:strips dir="r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1652704" y="511411"/>
            <a:ext cx="10353762" cy="970450"/>
          </a:xfrm>
        </p:spPr>
        <p:txBody>
          <a:bodyPr/>
          <a:lstStyle/>
          <a:p>
            <a:pPr eaLnBrk="1" hangingPunct="1"/>
            <a:r>
              <a:rPr lang="en-US"/>
              <a:t>Nota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524001" y="652724"/>
            <a:ext cx="6791300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Courier"/>
                <a:cs typeface="Courier"/>
              </a:rPr>
              <a:t>#</a:t>
            </a:r>
            <a:r>
              <a:rPr lang="es-ES" sz="1400" dirty="0" err="1">
                <a:latin typeface="Courier"/>
                <a:cs typeface="Courier"/>
              </a:rPr>
              <a:t>include</a:t>
            </a:r>
            <a:r>
              <a:rPr lang="es-ES" sz="1400" dirty="0">
                <a:latin typeface="Courier"/>
                <a:cs typeface="Courier"/>
              </a:rPr>
              <a:t> &lt;</a:t>
            </a:r>
            <a:r>
              <a:rPr lang="es-ES" sz="1400" dirty="0" err="1">
                <a:latin typeface="Courier"/>
                <a:cs typeface="Courier"/>
              </a:rPr>
              <a:t>stdio.h</a:t>
            </a:r>
            <a:r>
              <a:rPr lang="es-ES" sz="1400" dirty="0">
                <a:latin typeface="Courier"/>
                <a:cs typeface="Courier"/>
              </a:rPr>
              <a:t>&gt; 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arreglo[]);</a:t>
            </a: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suma_2(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*x);</a:t>
            </a:r>
          </a:p>
          <a:p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arreglo[]);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</a:t>
            </a:r>
            <a:r>
              <a:rPr lang="es-ES" sz="1400" dirty="0" err="1">
                <a:latin typeface="Courier"/>
                <a:cs typeface="Courier"/>
              </a:rPr>
              <a:t>main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void</a:t>
            </a:r>
            <a:r>
              <a:rPr lang="es-ES" sz="1400" dirty="0">
                <a:latin typeface="Courier"/>
                <a:cs typeface="Courier"/>
              </a:rPr>
              <a:t>)</a:t>
            </a:r>
          </a:p>
          <a:p>
            <a:r>
              <a:rPr lang="es-ES" sz="1400" dirty="0">
                <a:latin typeface="Courier"/>
                <a:cs typeface="Courier"/>
              </a:rPr>
              <a:t>{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A1[5], A2[5];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(A1);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llena_arreglo</a:t>
            </a:r>
            <a:r>
              <a:rPr lang="es-ES" sz="1400" dirty="0">
                <a:latin typeface="Courier"/>
                <a:cs typeface="Courier"/>
              </a:rPr>
              <a:t>(A2);	</a:t>
            </a:r>
          </a:p>
          <a:p>
            <a:r>
              <a:rPr lang="es-ES" sz="1400" dirty="0">
                <a:latin typeface="Courier"/>
                <a:cs typeface="Courier"/>
              </a:rPr>
              <a:t>  suma_2(&amp;A1[3]);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(A1);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imprime_arreglo</a:t>
            </a:r>
            <a:r>
              <a:rPr lang="es-ES" sz="1400" dirty="0">
                <a:latin typeface="Courier"/>
                <a:cs typeface="Courier"/>
              </a:rPr>
              <a:t>(A2);</a:t>
            </a:r>
          </a:p>
          <a:p>
            <a:r>
              <a:rPr lang="es-ES" sz="1400" dirty="0">
                <a:latin typeface="Courier"/>
                <a:cs typeface="Courier"/>
              </a:rPr>
              <a:t>}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</a:t>
            </a:r>
            <a:r>
              <a:rPr lang="es-ES" sz="1400" b="1" dirty="0" err="1">
                <a:latin typeface="Courier"/>
                <a:cs typeface="Courier"/>
              </a:rPr>
              <a:t>llena_arreglo</a:t>
            </a:r>
            <a:r>
              <a:rPr lang="es-ES" sz="1400" b="1" dirty="0">
                <a:latin typeface="Courier"/>
                <a:cs typeface="Courier"/>
              </a:rPr>
              <a:t>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arreglo[]){</a:t>
            </a:r>
            <a:r>
              <a:rPr lang="es-ES" sz="1400" dirty="0">
                <a:latin typeface="Courier"/>
                <a:cs typeface="Courier"/>
              </a:rPr>
              <a:t>	</a:t>
            </a:r>
          </a:p>
          <a:p>
            <a:r>
              <a:rPr lang="es-ES" sz="1400" dirty="0">
                <a:latin typeface="Courier"/>
                <a:cs typeface="Courier"/>
              </a:rPr>
              <a:t>  </a:t>
            </a:r>
            <a:r>
              <a:rPr lang="es-ES" sz="1400" dirty="0" err="1">
                <a:latin typeface="Courier"/>
                <a:cs typeface="Courier"/>
              </a:rPr>
              <a:t>for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i=0; i&lt;5; i++)    arreglo[i]=i;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  <a:p>
            <a:endParaRPr lang="es-ES" sz="1400" b="1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suma_2(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*x)</a:t>
            </a:r>
          </a:p>
          <a:p>
            <a:r>
              <a:rPr lang="es-ES" sz="1400" b="1" dirty="0">
                <a:latin typeface="Courier"/>
                <a:cs typeface="Courier"/>
              </a:rPr>
              <a:t>{</a:t>
            </a:r>
            <a:r>
              <a:rPr lang="es-ES" sz="1400" dirty="0">
                <a:latin typeface="Courier"/>
                <a:cs typeface="Courier"/>
              </a:rPr>
              <a:t>*x=*x+2;       x=x+1;	  *x=*x+3;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  <a:p>
            <a:endParaRPr lang="es-ES" sz="1400" dirty="0">
              <a:latin typeface="Courier"/>
              <a:cs typeface="Courier"/>
            </a:endParaRPr>
          </a:p>
          <a:p>
            <a:r>
              <a:rPr lang="es-ES" sz="1400" b="1" dirty="0" err="1">
                <a:latin typeface="Courier"/>
                <a:cs typeface="Courier"/>
              </a:rPr>
              <a:t>void</a:t>
            </a:r>
            <a:r>
              <a:rPr lang="es-ES" sz="1400" b="1" dirty="0">
                <a:latin typeface="Courier"/>
                <a:cs typeface="Courier"/>
              </a:rPr>
              <a:t> </a:t>
            </a:r>
            <a:r>
              <a:rPr lang="es-ES" sz="1400" b="1" dirty="0" err="1">
                <a:latin typeface="Courier"/>
                <a:cs typeface="Courier"/>
              </a:rPr>
              <a:t>imprime_arreglo</a:t>
            </a:r>
            <a:r>
              <a:rPr lang="es-ES" sz="1400" b="1" dirty="0">
                <a:latin typeface="Courier"/>
                <a:cs typeface="Courier"/>
              </a:rPr>
              <a:t>(</a:t>
            </a:r>
            <a:r>
              <a:rPr lang="es-ES" sz="1400" b="1" dirty="0" err="1">
                <a:latin typeface="Courier"/>
                <a:cs typeface="Courier"/>
              </a:rPr>
              <a:t>int</a:t>
            </a:r>
            <a:r>
              <a:rPr lang="es-ES" sz="1400" b="1" dirty="0">
                <a:latin typeface="Courier"/>
                <a:cs typeface="Courier"/>
              </a:rPr>
              <a:t> arreglo[]){</a:t>
            </a:r>
            <a:r>
              <a:rPr lang="es-ES" sz="1400" dirty="0">
                <a:latin typeface="Courier"/>
                <a:cs typeface="Courier"/>
              </a:rPr>
              <a:t>	</a:t>
            </a:r>
          </a:p>
          <a:p>
            <a:r>
              <a:rPr lang="es-ES" sz="1400" dirty="0">
                <a:latin typeface="Courier"/>
                <a:cs typeface="Courier"/>
              </a:rPr>
              <a:t>   </a:t>
            </a:r>
            <a:r>
              <a:rPr lang="es-ES" sz="1400" dirty="0" err="1">
                <a:latin typeface="Courier"/>
                <a:cs typeface="Courier"/>
              </a:rPr>
              <a:t>for</a:t>
            </a:r>
            <a:r>
              <a:rPr lang="es-ES" sz="1400" dirty="0">
                <a:latin typeface="Courier"/>
                <a:cs typeface="Courier"/>
              </a:rPr>
              <a:t>(</a:t>
            </a:r>
            <a:r>
              <a:rPr lang="es-ES" sz="1400" dirty="0" err="1">
                <a:latin typeface="Courier"/>
                <a:cs typeface="Courier"/>
              </a:rPr>
              <a:t>int</a:t>
            </a:r>
            <a:r>
              <a:rPr lang="es-ES" sz="1400" dirty="0">
                <a:latin typeface="Courier"/>
                <a:cs typeface="Courier"/>
              </a:rPr>
              <a:t> i=0; i&lt;5; i++)  </a:t>
            </a:r>
            <a:r>
              <a:rPr lang="es-ES" sz="1400" dirty="0" err="1">
                <a:latin typeface="Courier"/>
                <a:cs typeface="Courier"/>
              </a:rPr>
              <a:t>printf</a:t>
            </a:r>
            <a:r>
              <a:rPr lang="es-ES" sz="1400" dirty="0">
                <a:latin typeface="Courier"/>
                <a:cs typeface="Courier"/>
              </a:rPr>
              <a:t>("%d\t", arreglo[i]);	</a:t>
            </a:r>
          </a:p>
          <a:p>
            <a:r>
              <a:rPr lang="es-ES" sz="1400" dirty="0">
                <a:latin typeface="Courier"/>
                <a:cs typeface="Courier"/>
              </a:rPr>
              <a:t>   </a:t>
            </a:r>
            <a:r>
              <a:rPr lang="es-ES" sz="1400" dirty="0" err="1">
                <a:latin typeface="Courier"/>
                <a:cs typeface="Courier"/>
              </a:rPr>
              <a:t>printf</a:t>
            </a:r>
            <a:r>
              <a:rPr lang="es-ES" sz="1400" dirty="0">
                <a:latin typeface="Courier"/>
                <a:cs typeface="Courier"/>
              </a:rPr>
              <a:t>("\n");</a:t>
            </a:r>
            <a:r>
              <a:rPr lang="es-ES" sz="1400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986854" y="1940527"/>
            <a:ext cx="4340326" cy="1754327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s-ES" dirty="0">
                <a:latin typeface="Courier"/>
                <a:cs typeface="Courier"/>
              </a:rPr>
              <a:t>También se puede escribir así:</a:t>
            </a:r>
          </a:p>
          <a:p>
            <a:r>
              <a:rPr lang="es-ES" b="1" dirty="0" err="1">
                <a:latin typeface="Courier"/>
                <a:cs typeface="Courier"/>
              </a:rPr>
              <a:t>void</a:t>
            </a:r>
            <a:r>
              <a:rPr lang="es-ES" b="1" dirty="0">
                <a:latin typeface="Courier"/>
                <a:cs typeface="Courier"/>
              </a:rPr>
              <a:t> suma_2(</a:t>
            </a:r>
            <a:r>
              <a:rPr lang="es-ES" b="1" dirty="0" err="1">
                <a:latin typeface="Courier"/>
                <a:cs typeface="Courier"/>
              </a:rPr>
              <a:t>int</a:t>
            </a:r>
            <a:r>
              <a:rPr lang="es-ES" b="1" dirty="0">
                <a:latin typeface="Courier"/>
                <a:cs typeface="Courier"/>
              </a:rPr>
              <a:t> *x)</a:t>
            </a:r>
          </a:p>
          <a:p>
            <a:r>
              <a:rPr lang="es-ES" b="1" dirty="0">
                <a:latin typeface="Courier"/>
                <a:cs typeface="Courier"/>
              </a:rPr>
              <a:t>{</a:t>
            </a:r>
          </a:p>
          <a:p>
            <a:r>
              <a:rPr lang="es-ES" dirty="0">
                <a:latin typeface="Courier"/>
                <a:cs typeface="Courier"/>
              </a:rPr>
              <a:t>x[0]=x[0]+2;       </a:t>
            </a:r>
          </a:p>
          <a:p>
            <a:r>
              <a:rPr lang="es-ES" dirty="0">
                <a:latin typeface="Courier"/>
                <a:cs typeface="Courier"/>
              </a:rPr>
              <a:t>x[1]=x[1]+3;</a:t>
            </a:r>
            <a:r>
              <a:rPr lang="es-ES" b="1" dirty="0">
                <a:latin typeface="Courier"/>
                <a:cs typeface="Courier"/>
              </a:rPr>
              <a:t>}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5173932"/>
      </p:ext>
    </p:extLst>
  </p:cSld>
  <p:clrMapOvr>
    <a:masterClrMapping/>
  </p:clrMapOvr>
  <p:transition spd="med">
    <p:strips dir="r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RESUMEN</a:t>
            </a:r>
            <a:endParaRPr lang="en-US" sz="1600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45</a:t>
            </a:fld>
            <a:endParaRPr lang="es-ES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160127"/>
              </p:ext>
            </p:extLst>
          </p:nvPr>
        </p:nvGraphicFramePr>
        <p:xfrm>
          <a:off x="3048000" y="187331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076298" y="149949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A[0]   A[1]   A[2]   A[3]    A[4]    A[5]   ….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981740" y="2251698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&amp;A[0] &amp;A[1]  &amp;A[2]….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665118" y="1499498"/>
            <a:ext cx="123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Contenido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735677" y="2258068"/>
            <a:ext cx="114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Dirección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99879" y="2798574"/>
            <a:ext cx="114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Dirección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045941" y="273928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        A+1   A+2  ….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7D8941-A835-4215-98AD-F7CC9D739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3911959826"/>
      </p:ext>
    </p:extLst>
  </p:cSld>
  <p:clrMapOvr>
    <a:masterClrMapping/>
  </p:clrMapOvr>
  <p:transition spd="med">
    <p:strips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5"/>
          <p:cNvSpPr>
            <a:spLocks noChangeArrowheads="1"/>
          </p:cNvSpPr>
          <p:nvPr/>
        </p:nvSpPr>
        <p:spPr bwMode="auto">
          <a:xfrm>
            <a:off x="2362200" y="2129631"/>
            <a:ext cx="7467600" cy="3733800"/>
          </a:xfrm>
          <a:prstGeom prst="rect">
            <a:avLst/>
          </a:prstGeom>
          <a:solidFill>
            <a:schemeClr val="accent1">
              <a:lumMod val="40000"/>
              <a:lumOff val="60000"/>
              <a:alpha val="67058"/>
            </a:schemeClr>
          </a:solidFill>
          <a:ln>
            <a:noFill/>
          </a:ln>
        </p:spPr>
        <p:txBody>
          <a:bodyPr wrap="none"/>
          <a:lstStyle/>
          <a:p>
            <a:r>
              <a:rPr lang="en-US" sz="2000" dirty="0" err="1">
                <a:solidFill>
                  <a:srgbClr val="000000"/>
                </a:solidFill>
                <a:latin typeface="Menlo Regular"/>
                <a:cs typeface="Menlo Regula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 main()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int x=1; 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Menlo Regular"/>
                <a:cs typeface="Menlo Regula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 *y;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 </a:t>
            </a: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</a:t>
            </a: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s-ES_tradnl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2200" y="1323579"/>
            <a:ext cx="7467600" cy="762000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6" name="Title 1"/>
          <p:cNvSpPr>
            <a:spLocks noGrp="1"/>
          </p:cNvSpPr>
          <p:nvPr>
            <p:ph type="title"/>
          </p:nvPr>
        </p:nvSpPr>
        <p:spPr bwMode="auto">
          <a:xfrm>
            <a:off x="1916113" y="1"/>
            <a:ext cx="5638800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>
                <a:latin typeface="Myriad Pro" charset="0"/>
                <a:ea typeface="ＭＳ Ｐゴシック" charset="0"/>
                <a:cs typeface="Myriad Pro" charset="0"/>
              </a:rPr>
              <a:t>Punteros</a:t>
            </a:r>
            <a:br>
              <a:rPr lang="en-US">
                <a:latin typeface="Myriad Pro" charset="0"/>
                <a:ea typeface="ＭＳ Ｐゴシック" charset="0"/>
                <a:cs typeface="Myriad Pro" charset="0"/>
              </a:rPr>
            </a:br>
            <a:endParaRPr lang="en-US">
              <a:latin typeface="Myriad Pro" charset="0"/>
              <a:ea typeface="ＭＳ Ｐゴシック" charset="0"/>
              <a:cs typeface="Myriad Pro" charset="0"/>
            </a:endParaRPr>
          </a:p>
        </p:txBody>
      </p:sp>
      <p:sp>
        <p:nvSpPr>
          <p:cNvPr id="8197" name="Content Placeholder 2"/>
          <p:cNvSpPr>
            <a:spLocks noGrp="1"/>
          </p:cNvSpPr>
          <p:nvPr>
            <p:ph idx="1"/>
          </p:nvPr>
        </p:nvSpPr>
        <p:spPr bwMode="auto">
          <a:xfrm>
            <a:off x="1928280" y="947342"/>
            <a:ext cx="8229600" cy="90963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¿</a:t>
            </a:r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Qué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es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un </a:t>
            </a:r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puntero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endParaRPr lang="en-US" sz="2400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 err="1">
                <a:latin typeface="Calibri" charset="0"/>
                <a:ea typeface="ＭＳ Ｐゴシック" charset="0"/>
              </a:rPr>
              <a:t>Es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dirty="0" err="1">
                <a:latin typeface="Calibri" charset="0"/>
                <a:ea typeface="ＭＳ Ｐゴシック" charset="0"/>
              </a:rPr>
              <a:t>una</a:t>
            </a:r>
            <a:r>
              <a:rPr lang="en-US" sz="2400" dirty="0">
                <a:latin typeface="Calibri" charset="0"/>
                <a:ea typeface="ＭＳ Ｐゴシック" charset="0"/>
              </a:rPr>
              <a:t> variable </a:t>
            </a:r>
            <a:r>
              <a:rPr lang="en-US" sz="2400" dirty="0" err="1">
                <a:latin typeface="Calibri" charset="0"/>
                <a:ea typeface="ＭＳ Ｐゴシック" charset="0"/>
              </a:rPr>
              <a:t>que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dirty="0" err="1">
                <a:latin typeface="Calibri" charset="0"/>
                <a:ea typeface="ＭＳ Ｐゴシック" charset="0"/>
              </a:rPr>
              <a:t>almacena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dirty="0" err="1">
                <a:latin typeface="Calibri" charset="0"/>
                <a:ea typeface="ＭＳ Ｐゴシック" charset="0"/>
              </a:rPr>
              <a:t>una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b="1" dirty="0" err="1">
                <a:latin typeface="Calibri" charset="0"/>
                <a:ea typeface="ＭＳ Ｐゴシック" charset="0"/>
              </a:rPr>
              <a:t>dirección</a:t>
            </a:r>
            <a:r>
              <a:rPr lang="en-US" sz="2400" b="1" dirty="0">
                <a:latin typeface="Calibri" charset="0"/>
                <a:ea typeface="ＭＳ Ｐゴシック" charset="0"/>
              </a:rPr>
              <a:t> de </a:t>
            </a:r>
            <a:r>
              <a:rPr lang="en-US" sz="2400" b="1" dirty="0" err="1">
                <a:latin typeface="Calibri" charset="0"/>
                <a:ea typeface="ＭＳ Ｐゴシック" charset="0"/>
              </a:rPr>
              <a:t>memoria</a:t>
            </a:r>
            <a:endParaRPr lang="en-US" sz="2400" b="1" dirty="0">
              <a:latin typeface="Calibri" charset="0"/>
              <a:ea typeface="ＭＳ Ｐゴシック" charset="0"/>
            </a:endParaRPr>
          </a:p>
        </p:txBody>
      </p:sp>
      <p:grpSp>
        <p:nvGrpSpPr>
          <p:cNvPr id="5" name="Agrupar 4"/>
          <p:cNvGrpSpPr/>
          <p:nvPr/>
        </p:nvGrpSpPr>
        <p:grpSpPr>
          <a:xfrm>
            <a:off x="3670659" y="3254574"/>
            <a:ext cx="5404760" cy="1371597"/>
            <a:chOff x="2757487" y="3850186"/>
            <a:chExt cx="5404760" cy="1371597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012167" y="4279899"/>
              <a:ext cx="4114800" cy="94188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8206" name="Straight Arrow Connector 59"/>
            <p:cNvCxnSpPr>
              <a:cxnSpLocks noChangeShapeType="1"/>
            </p:cNvCxnSpPr>
            <p:nvPr/>
          </p:nvCxnSpPr>
          <p:spPr bwMode="auto">
            <a:xfrm>
              <a:off x="2757487" y="3850186"/>
              <a:ext cx="1254680" cy="4565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207" name="Text Box 9"/>
            <p:cNvSpPr txBox="1">
              <a:spLocks noChangeArrowheads="1"/>
            </p:cNvSpPr>
            <p:nvPr/>
          </p:nvSpPr>
          <p:spPr bwMode="auto">
            <a:xfrm>
              <a:off x="4034747" y="4279899"/>
              <a:ext cx="41275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4500" indent="-4445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0" dirty="0">
                  <a:latin typeface="Courier" charset="0"/>
                  <a:cs typeface="Apple Casual" charset="0"/>
                </a:rPr>
                <a:t>y:	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Es</a:t>
              </a:r>
              <a:r>
                <a:rPr lang="en-US" sz="1800" b="0" dirty="0">
                  <a:latin typeface="Calibri" charset="0"/>
                  <a:cs typeface="Apple Casual" charset="0"/>
                </a:rPr>
                <a:t> un 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puntero</a:t>
              </a:r>
              <a:r>
                <a:rPr lang="en-US" sz="1800" b="0" dirty="0">
                  <a:latin typeface="Calibri" charset="0"/>
                  <a:cs typeface="Apple Casual" charset="0"/>
                </a:rPr>
                <a:t> (variable 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que</a:t>
              </a:r>
              <a:r>
                <a:rPr lang="en-US" sz="1800" b="0" dirty="0">
                  <a:latin typeface="Calibri" charset="0"/>
                  <a:cs typeface="Apple Casual" charset="0"/>
                </a:rPr>
                <a:t> </a:t>
              </a:r>
              <a:r>
                <a:rPr lang="en-US" sz="1800" dirty="0" err="1">
                  <a:latin typeface="Calibri" charset="0"/>
                  <a:cs typeface="Apple Casual" charset="0"/>
                </a:rPr>
                <a:t>almacena</a:t>
              </a:r>
              <a:r>
                <a:rPr lang="en-US" sz="1800" dirty="0">
                  <a:latin typeface="Calibri" charset="0"/>
                  <a:cs typeface="Apple Casual" charset="0"/>
                </a:rPr>
                <a:t> </a:t>
              </a:r>
              <a:r>
                <a:rPr lang="en-US" sz="1800" dirty="0" err="1">
                  <a:latin typeface="Calibri" charset="0"/>
                  <a:cs typeface="Apple Casual" charset="0"/>
                </a:rPr>
                <a:t>una</a:t>
              </a:r>
              <a:r>
                <a:rPr lang="en-US" sz="1800" dirty="0">
                  <a:latin typeface="Calibri" charset="0"/>
                  <a:cs typeface="Apple Casual" charset="0"/>
                </a:rPr>
                <a:t> </a:t>
              </a:r>
              <a:r>
                <a:rPr lang="en-US" sz="1800" dirty="0" err="1">
                  <a:latin typeface="Calibri" charset="0"/>
                  <a:cs typeface="Apple Casual" charset="0"/>
                </a:rPr>
                <a:t>dirección</a:t>
              </a:r>
              <a:r>
                <a:rPr lang="en-US" sz="1800" dirty="0">
                  <a:latin typeface="Calibri" charset="0"/>
                  <a:cs typeface="Apple Casual" charset="0"/>
                </a:rPr>
                <a:t> </a:t>
              </a:r>
              <a:r>
                <a:rPr lang="en-US" sz="1800" b="0" dirty="0">
                  <a:latin typeface="Calibri" charset="0"/>
                  <a:cs typeface="Apple Casual" charset="0"/>
                </a:rPr>
                <a:t>de 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memoria</a:t>
              </a:r>
              <a:r>
                <a:rPr lang="en-US" sz="1800" b="0" dirty="0">
                  <a:latin typeface="Calibri" charset="0"/>
                  <a:cs typeface="Apple Casual" charset="0"/>
                </a:rPr>
                <a:t>) a un 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entero</a:t>
              </a:r>
              <a:r>
                <a:rPr lang="en-US" sz="1800" b="0" dirty="0">
                  <a:latin typeface="Calibri" charset="0"/>
                  <a:cs typeface="Apple Casual" charset="0"/>
                </a:rPr>
                <a:t> (en 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este</a:t>
              </a:r>
              <a:r>
                <a:rPr lang="en-US" sz="1800" b="0" dirty="0">
                  <a:latin typeface="Calibri" charset="0"/>
                  <a:cs typeface="Apple Casual" charset="0"/>
                </a:rPr>
                <a:t> 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caso</a:t>
              </a:r>
              <a:r>
                <a:rPr lang="en-US" sz="1800" b="0" dirty="0">
                  <a:latin typeface="Calibri" charset="0"/>
                  <a:cs typeface="Apple Casual" charset="0"/>
                </a:rPr>
                <a:t>).</a:t>
              </a:r>
              <a:endParaRPr lang="en-US" sz="1800" b="0" dirty="0">
                <a:latin typeface="Apple Casual" charset="0"/>
                <a:cs typeface="Apple Casual" charset="0"/>
              </a:endParaRPr>
            </a:p>
          </p:txBody>
        </p:sp>
      </p:grpSp>
      <p:grpSp>
        <p:nvGrpSpPr>
          <p:cNvPr id="4" name="Agrupar 3"/>
          <p:cNvGrpSpPr/>
          <p:nvPr/>
        </p:nvGrpSpPr>
        <p:grpSpPr>
          <a:xfrm>
            <a:off x="3753451" y="2419273"/>
            <a:ext cx="5221237" cy="1066800"/>
            <a:chOff x="2875402" y="2984500"/>
            <a:chExt cx="5221237" cy="1066800"/>
          </a:xfrm>
        </p:grpSpPr>
        <p:sp>
          <p:nvSpPr>
            <p:cNvPr id="14" name="Rectangle 13"/>
            <p:cNvSpPr/>
            <p:nvPr/>
          </p:nvSpPr>
          <p:spPr>
            <a:xfrm>
              <a:off x="3973513" y="2984500"/>
              <a:ext cx="4114800" cy="10668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9ED3D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8202" name="Straight Arrow Connector 59"/>
            <p:cNvCxnSpPr>
              <a:cxnSpLocks noChangeShapeType="1"/>
              <a:endCxn id="14" idx="1"/>
            </p:cNvCxnSpPr>
            <p:nvPr/>
          </p:nvCxnSpPr>
          <p:spPr bwMode="auto">
            <a:xfrm>
              <a:off x="2875402" y="3517900"/>
              <a:ext cx="109811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203" name="Text Box 9"/>
            <p:cNvSpPr txBox="1">
              <a:spLocks noChangeArrowheads="1"/>
            </p:cNvSpPr>
            <p:nvPr/>
          </p:nvSpPr>
          <p:spPr bwMode="auto">
            <a:xfrm>
              <a:off x="4029514" y="3085078"/>
              <a:ext cx="406712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444500" indent="-4445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0" dirty="0">
                  <a:latin typeface="Courier" charset="0"/>
                  <a:cs typeface="Apple Casual" charset="0"/>
                </a:rPr>
                <a:t>x:	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Es</a:t>
              </a:r>
              <a:r>
                <a:rPr lang="en-US" sz="1800" b="0" dirty="0">
                  <a:latin typeface="Calibri" charset="0"/>
                  <a:cs typeface="Apple Casual" charset="0"/>
                </a:rPr>
                <a:t> 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una</a:t>
              </a:r>
              <a:r>
                <a:rPr lang="en-US" sz="1800" b="0" dirty="0">
                  <a:latin typeface="Calibri" charset="0"/>
                  <a:cs typeface="Apple Casual" charset="0"/>
                </a:rPr>
                <a:t> variable 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que</a:t>
              </a:r>
              <a:r>
                <a:rPr lang="en-US" sz="1800" dirty="0">
                  <a:latin typeface="Calibri" charset="0"/>
                  <a:cs typeface="Apple Casual" charset="0"/>
                </a:rPr>
                <a:t> </a:t>
              </a:r>
              <a:r>
                <a:rPr lang="en-US" sz="1800" dirty="0" err="1">
                  <a:latin typeface="Calibri" charset="0"/>
                  <a:cs typeface="Apple Casual" charset="0"/>
                </a:rPr>
                <a:t>almacena</a:t>
              </a:r>
              <a:r>
                <a:rPr lang="en-US" sz="1800" dirty="0">
                  <a:latin typeface="Calibri" charset="0"/>
                  <a:cs typeface="Apple Casual" charset="0"/>
                </a:rPr>
                <a:t> un valor </a:t>
              </a:r>
              <a:r>
                <a:rPr lang="en-US" sz="1800" dirty="0" err="1">
                  <a:latin typeface="Calibri" charset="0"/>
                  <a:cs typeface="Apple Casual" charset="0"/>
                </a:rPr>
                <a:t>entero</a:t>
              </a:r>
              <a:r>
                <a:rPr lang="en-US" sz="1800" b="0" dirty="0">
                  <a:latin typeface="Calibri" charset="0"/>
                  <a:cs typeface="Apple Casual" charset="0"/>
                </a:rPr>
                <a:t> (en 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este</a:t>
              </a:r>
              <a:r>
                <a:rPr lang="en-US" sz="1800" b="0" dirty="0">
                  <a:latin typeface="Calibri" charset="0"/>
                  <a:cs typeface="Apple Casual" charset="0"/>
                </a:rPr>
                <a:t> </a:t>
              </a:r>
              <a:r>
                <a:rPr lang="en-US" sz="1800" b="0" dirty="0" err="1">
                  <a:latin typeface="Calibri" charset="0"/>
                  <a:cs typeface="Apple Casual" charset="0"/>
                </a:rPr>
                <a:t>caso</a:t>
              </a:r>
              <a:r>
                <a:rPr lang="en-US" sz="1800" b="0" dirty="0">
                  <a:latin typeface="Calibri" charset="0"/>
                  <a:cs typeface="Apple Casual" charset="0"/>
                </a:rPr>
                <a:t>)</a:t>
              </a:r>
              <a:endParaRPr lang="en-US" sz="1800" b="0" dirty="0">
                <a:latin typeface="Apple Casual" charset="0"/>
                <a:cs typeface="Apple Casual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5</a:t>
            </a:fld>
            <a:endParaRPr lang="es-ES"/>
          </a:p>
        </p:txBody>
      </p:sp>
      <p:grpSp>
        <p:nvGrpSpPr>
          <p:cNvPr id="7" name="Agrupar 6"/>
          <p:cNvGrpSpPr/>
          <p:nvPr/>
        </p:nvGrpSpPr>
        <p:grpSpPr>
          <a:xfrm>
            <a:off x="2577666" y="4715614"/>
            <a:ext cx="7036668" cy="1001178"/>
            <a:chOff x="1053666" y="4715614"/>
            <a:chExt cx="7036668" cy="1001178"/>
          </a:xfrm>
        </p:grpSpPr>
        <p:sp>
          <p:nvSpPr>
            <p:cNvPr id="15" name="Rectangle 12"/>
            <p:cNvSpPr/>
            <p:nvPr/>
          </p:nvSpPr>
          <p:spPr bwMode="auto">
            <a:xfrm>
              <a:off x="1053666" y="4715614"/>
              <a:ext cx="7036668" cy="100117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accent1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¿</a:t>
              </a:r>
              <a:r>
                <a:rPr lang="en-US" dirty="0" err="1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Puntero</a:t>
              </a: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a un </a:t>
              </a:r>
              <a:r>
                <a:rPr lang="en-US" dirty="0" err="1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entero</a:t>
              </a: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?</a:t>
              </a:r>
            </a:p>
            <a:p>
              <a:pPr algn="ctr">
                <a:defRPr/>
              </a:pPr>
              <a:r>
                <a:rPr lang="en-US" dirty="0" err="1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Quiere</a:t>
              </a: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decir</a:t>
              </a: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que</a:t>
              </a: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en la </a:t>
              </a:r>
              <a:r>
                <a:rPr lang="en-US" dirty="0" err="1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dirección</a:t>
              </a: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de </a:t>
              </a:r>
              <a:r>
                <a:rPr lang="en-US" dirty="0" err="1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memoria</a:t>
              </a: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almacenada</a:t>
              </a: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por</a:t>
              </a: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el </a:t>
              </a:r>
              <a:r>
                <a:rPr lang="en-US" dirty="0" err="1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puntero</a:t>
              </a: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hay un </a:t>
              </a:r>
              <a:r>
                <a:rPr lang="en-US" dirty="0" err="1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entero</a:t>
              </a:r>
              <a:r>
                <a:rPr lang="en-US" dirty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rPr>
                <a:t> </a:t>
              </a: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43166" t="21091" r="39601" b="23347"/>
            <a:stretch/>
          </p:blipFill>
          <p:spPr>
            <a:xfrm>
              <a:off x="5836876" y="4737617"/>
              <a:ext cx="388073" cy="388105"/>
            </a:xfrm>
            <a:prstGeom prst="rect">
              <a:avLst/>
            </a:prstGeom>
          </p:spPr>
        </p:pic>
      </p:grp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072B93-4BA1-49C7-BAB2-CE612501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424325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itle 1"/>
          <p:cNvSpPr>
            <a:spLocks noGrp="1"/>
          </p:cNvSpPr>
          <p:nvPr>
            <p:ph type="title"/>
          </p:nvPr>
        </p:nvSpPr>
        <p:spPr bwMode="auto">
          <a:xfrm>
            <a:off x="1704433" y="52924"/>
            <a:ext cx="5638800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Myriad Pro" charset="0"/>
                <a:ea typeface="ＭＳ Ｐゴシック" charset="0"/>
                <a:cs typeface="Myriad Pro" charset="0"/>
              </a:rPr>
              <a:t>Variables vs. </a:t>
            </a:r>
            <a:r>
              <a:rPr lang="en-US" dirty="0" err="1">
                <a:latin typeface="Myriad Pro" charset="0"/>
                <a:ea typeface="ＭＳ Ｐゴシック" charset="0"/>
                <a:cs typeface="Myriad Pro" charset="0"/>
              </a:rPr>
              <a:t>Punteros</a:t>
            </a:r>
            <a:br>
              <a:rPr lang="en-US" dirty="0">
                <a:latin typeface="Myriad Pro" charset="0"/>
                <a:ea typeface="ＭＳ Ｐゴシック" charset="0"/>
                <a:cs typeface="Myriad Pro" charset="0"/>
              </a:rPr>
            </a:br>
            <a:endParaRPr lang="en-US" dirty="0">
              <a:latin typeface="Myriad Pro" charset="0"/>
              <a:ea typeface="ＭＳ Ｐゴシック" charset="0"/>
              <a:cs typeface="Myriad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6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688689" y="613455"/>
            <a:ext cx="2375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Variable entera x</a:t>
            </a:r>
          </a:p>
          <a:p>
            <a:r>
              <a:rPr lang="es-ES" sz="2400" dirty="0" err="1"/>
              <a:t>int</a:t>
            </a:r>
            <a:r>
              <a:rPr lang="es-ES" sz="2400" dirty="0"/>
              <a:t> x =1;</a:t>
            </a:r>
          </a:p>
        </p:txBody>
      </p:sp>
      <p:grpSp>
        <p:nvGrpSpPr>
          <p:cNvPr id="16" name="Agrupar 15"/>
          <p:cNvGrpSpPr/>
          <p:nvPr/>
        </p:nvGrpSpPr>
        <p:grpSpPr>
          <a:xfrm>
            <a:off x="1704433" y="1411741"/>
            <a:ext cx="3044529" cy="4027790"/>
            <a:chOff x="180432" y="1411740"/>
            <a:chExt cx="3044529" cy="402779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461" y="1411740"/>
              <a:ext cx="2857500" cy="2857500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 rot="20206240">
              <a:off x="1987058" y="3133745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446459" y="1817039"/>
              <a:ext cx="5373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180432" y="4239201"/>
              <a:ext cx="29281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0x34FF</a:t>
              </a:r>
            </a:p>
            <a:p>
              <a:pPr algn="ctr"/>
              <a:r>
                <a:rPr lang="es-ES" dirty="0"/>
                <a:t>(Ejemplo de la dirección de memoria donde “vive” la variable x) </a:t>
              </a:r>
            </a:p>
          </p:txBody>
        </p:sp>
      </p:grpSp>
      <p:sp>
        <p:nvSpPr>
          <p:cNvPr id="20" name="CuadroTexto 19"/>
          <p:cNvSpPr txBox="1"/>
          <p:nvPr/>
        </p:nvSpPr>
        <p:spPr>
          <a:xfrm>
            <a:off x="6018463" y="645909"/>
            <a:ext cx="2587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Puntero a entero y</a:t>
            </a:r>
          </a:p>
          <a:p>
            <a:r>
              <a:rPr lang="es-ES" sz="2400" dirty="0" err="1"/>
              <a:t>int</a:t>
            </a:r>
            <a:r>
              <a:rPr lang="es-ES" sz="2400" dirty="0"/>
              <a:t> *y ;</a:t>
            </a:r>
          </a:p>
        </p:txBody>
      </p:sp>
      <p:grpSp>
        <p:nvGrpSpPr>
          <p:cNvPr id="17" name="Agrupar 16"/>
          <p:cNvGrpSpPr/>
          <p:nvPr/>
        </p:nvGrpSpPr>
        <p:grpSpPr>
          <a:xfrm>
            <a:off x="5693028" y="1297833"/>
            <a:ext cx="5367756" cy="4148151"/>
            <a:chOff x="4230378" y="1565945"/>
            <a:chExt cx="5367756" cy="41481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5310" y="1687628"/>
              <a:ext cx="2857500" cy="2857500"/>
            </a:xfrm>
            <a:prstGeom prst="rect">
              <a:avLst/>
            </a:prstGeom>
          </p:spPr>
        </p:pic>
        <p:sp>
          <p:nvSpPr>
            <p:cNvPr id="22" name="CuadroTexto 21"/>
            <p:cNvSpPr txBox="1"/>
            <p:nvPr/>
          </p:nvSpPr>
          <p:spPr>
            <a:xfrm rot="20206240">
              <a:off x="6068291" y="3374351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10" name="Forma libre 9"/>
            <p:cNvSpPr/>
            <p:nvPr/>
          </p:nvSpPr>
          <p:spPr>
            <a:xfrm>
              <a:off x="5979857" y="1801759"/>
              <a:ext cx="1102174" cy="579794"/>
            </a:xfrm>
            <a:custGeom>
              <a:avLst/>
              <a:gdLst>
                <a:gd name="connsiteX0" fmla="*/ 1093664 w 1102174"/>
                <a:gd name="connsiteY0" fmla="*/ 15277 h 579794"/>
                <a:gd name="connsiteX1" fmla="*/ 1005466 w 1102174"/>
                <a:gd name="connsiteY1" fmla="*/ 15277 h 579794"/>
                <a:gd name="connsiteX2" fmla="*/ 405714 w 1102174"/>
                <a:gd name="connsiteY2" fmla="*/ 174047 h 579794"/>
                <a:gd name="connsiteX3" fmla="*/ 0 w 1102174"/>
                <a:gd name="connsiteY3" fmla="*/ 579794 h 57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174" h="579794">
                  <a:moveTo>
                    <a:pt x="1093664" y="15277"/>
                  </a:moveTo>
                  <a:cubicBezTo>
                    <a:pt x="1106894" y="2046"/>
                    <a:pt x="1120124" y="-11185"/>
                    <a:pt x="1005466" y="15277"/>
                  </a:cubicBezTo>
                  <a:cubicBezTo>
                    <a:pt x="890808" y="41739"/>
                    <a:pt x="573292" y="79961"/>
                    <a:pt x="405714" y="174047"/>
                  </a:cubicBezTo>
                  <a:cubicBezTo>
                    <a:pt x="238136" y="268133"/>
                    <a:pt x="0" y="579794"/>
                    <a:pt x="0" y="579794"/>
                  </a:cubicBezTo>
                </a:path>
              </a:pathLst>
            </a:custGeom>
            <a:ln w="57150" cmpd="sng">
              <a:solidFill>
                <a:schemeClr val="bg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474750" y="1565945"/>
              <a:ext cx="212338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/>
                <a:t>Aquí se va a almacenar la dirección de memoria de una variable entera</a:t>
              </a: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4230378" y="4513767"/>
              <a:ext cx="29281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0x4AF7</a:t>
              </a:r>
            </a:p>
            <a:p>
              <a:pPr algn="ctr"/>
              <a:r>
                <a:rPr lang="es-ES" dirty="0"/>
                <a:t>(Ejemplo de la dirección de memoria donde “vive” el puntero y) </a:t>
              </a:r>
            </a:p>
          </p:txBody>
        </p:sp>
      </p:grpSp>
      <p:sp>
        <p:nvSpPr>
          <p:cNvPr id="12" name="CuadroTexto 11"/>
          <p:cNvSpPr txBox="1"/>
          <p:nvPr/>
        </p:nvSpPr>
        <p:spPr>
          <a:xfrm>
            <a:off x="3724234" y="5371484"/>
            <a:ext cx="6943766" cy="120032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¿Puedo asignar yo (como programador) una dirección de memoria al puntero y?</a:t>
            </a:r>
          </a:p>
          <a:p>
            <a:pPr algn="ctr"/>
            <a:r>
              <a:rPr lang="es-ES" sz="2400" dirty="0"/>
              <a:t>NO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3C21DB8-3500-4E31-BC58-BA165B009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41423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itle 1"/>
          <p:cNvSpPr>
            <a:spLocks noGrp="1"/>
          </p:cNvSpPr>
          <p:nvPr>
            <p:ph type="title"/>
          </p:nvPr>
        </p:nvSpPr>
        <p:spPr bwMode="auto">
          <a:xfrm>
            <a:off x="1704433" y="52924"/>
            <a:ext cx="5638800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Myriad Pro" charset="0"/>
                <a:ea typeface="ＭＳ Ｐゴシック" charset="0"/>
                <a:cs typeface="Myriad Pro" charset="0"/>
              </a:rPr>
              <a:t>Variables vs. </a:t>
            </a:r>
            <a:r>
              <a:rPr lang="en-US" dirty="0" err="1">
                <a:latin typeface="Myriad Pro" charset="0"/>
                <a:ea typeface="ＭＳ Ｐゴシック" charset="0"/>
                <a:cs typeface="Myriad Pro" charset="0"/>
              </a:rPr>
              <a:t>Punteros</a:t>
            </a:r>
            <a:br>
              <a:rPr lang="en-US" dirty="0">
                <a:latin typeface="Myriad Pro" charset="0"/>
                <a:ea typeface="ＭＳ Ｐゴシック" charset="0"/>
                <a:cs typeface="Myriad Pro" charset="0"/>
              </a:rPr>
            </a:br>
            <a:endParaRPr lang="en-US" dirty="0">
              <a:latin typeface="Myriad Pro" charset="0"/>
              <a:ea typeface="ＭＳ Ｐゴシック" charset="0"/>
              <a:cs typeface="Myriad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7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688689" y="613455"/>
            <a:ext cx="2375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Variable entera x</a:t>
            </a:r>
          </a:p>
          <a:p>
            <a:r>
              <a:rPr lang="es-ES" sz="2400" dirty="0" err="1"/>
              <a:t>int</a:t>
            </a:r>
            <a:r>
              <a:rPr lang="es-ES" sz="2400" dirty="0"/>
              <a:t> x =1;</a:t>
            </a:r>
          </a:p>
        </p:txBody>
      </p:sp>
      <p:grpSp>
        <p:nvGrpSpPr>
          <p:cNvPr id="16" name="Agrupar 15"/>
          <p:cNvGrpSpPr/>
          <p:nvPr/>
        </p:nvGrpSpPr>
        <p:grpSpPr>
          <a:xfrm>
            <a:off x="1704433" y="1411741"/>
            <a:ext cx="3044529" cy="3862821"/>
            <a:chOff x="180432" y="1411740"/>
            <a:chExt cx="3044529" cy="3862821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461" y="1411740"/>
              <a:ext cx="2857500" cy="2857500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 rot="20206240">
              <a:off x="1987058" y="3133745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446459" y="1817039"/>
              <a:ext cx="5373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5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180432" y="4074232"/>
              <a:ext cx="29281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0x34FF</a:t>
              </a:r>
            </a:p>
            <a:p>
              <a:pPr algn="ctr"/>
              <a:r>
                <a:rPr lang="es-ES" dirty="0"/>
                <a:t>(Ejemplo de la dirección de memoria donde “vive” la variable x) </a:t>
              </a:r>
            </a:p>
          </p:txBody>
        </p:sp>
      </p:grpSp>
      <p:sp>
        <p:nvSpPr>
          <p:cNvPr id="20" name="CuadroTexto 19"/>
          <p:cNvSpPr txBox="1"/>
          <p:nvPr/>
        </p:nvSpPr>
        <p:spPr>
          <a:xfrm>
            <a:off x="6018463" y="645909"/>
            <a:ext cx="2587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Puntero a entero y</a:t>
            </a:r>
          </a:p>
          <a:p>
            <a:r>
              <a:rPr lang="es-ES" sz="2400" dirty="0" err="1"/>
              <a:t>int</a:t>
            </a:r>
            <a:r>
              <a:rPr lang="es-ES" sz="2400" dirty="0"/>
              <a:t> *y ;</a:t>
            </a:r>
          </a:p>
        </p:txBody>
      </p:sp>
      <p:grpSp>
        <p:nvGrpSpPr>
          <p:cNvPr id="17" name="Agrupar 16"/>
          <p:cNvGrpSpPr/>
          <p:nvPr/>
        </p:nvGrpSpPr>
        <p:grpSpPr>
          <a:xfrm>
            <a:off x="5702099" y="1297833"/>
            <a:ext cx="5358685" cy="3921365"/>
            <a:chOff x="4239449" y="1565945"/>
            <a:chExt cx="5358685" cy="3921365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5310" y="1687628"/>
              <a:ext cx="2857500" cy="2857500"/>
            </a:xfrm>
            <a:prstGeom prst="rect">
              <a:avLst/>
            </a:prstGeom>
          </p:spPr>
        </p:pic>
        <p:sp>
          <p:nvSpPr>
            <p:cNvPr id="22" name="CuadroTexto 21"/>
            <p:cNvSpPr txBox="1"/>
            <p:nvPr/>
          </p:nvSpPr>
          <p:spPr>
            <a:xfrm rot="20206240">
              <a:off x="6068291" y="3374351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10" name="Forma libre 9"/>
            <p:cNvSpPr/>
            <p:nvPr/>
          </p:nvSpPr>
          <p:spPr>
            <a:xfrm>
              <a:off x="5979857" y="1801759"/>
              <a:ext cx="1102174" cy="579794"/>
            </a:xfrm>
            <a:custGeom>
              <a:avLst/>
              <a:gdLst>
                <a:gd name="connsiteX0" fmla="*/ 1093664 w 1102174"/>
                <a:gd name="connsiteY0" fmla="*/ 15277 h 579794"/>
                <a:gd name="connsiteX1" fmla="*/ 1005466 w 1102174"/>
                <a:gd name="connsiteY1" fmla="*/ 15277 h 579794"/>
                <a:gd name="connsiteX2" fmla="*/ 405714 w 1102174"/>
                <a:gd name="connsiteY2" fmla="*/ 174047 h 579794"/>
                <a:gd name="connsiteX3" fmla="*/ 0 w 1102174"/>
                <a:gd name="connsiteY3" fmla="*/ 579794 h 57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174" h="579794">
                  <a:moveTo>
                    <a:pt x="1093664" y="15277"/>
                  </a:moveTo>
                  <a:cubicBezTo>
                    <a:pt x="1106894" y="2046"/>
                    <a:pt x="1120124" y="-11185"/>
                    <a:pt x="1005466" y="15277"/>
                  </a:cubicBezTo>
                  <a:cubicBezTo>
                    <a:pt x="890808" y="41739"/>
                    <a:pt x="573292" y="79961"/>
                    <a:pt x="405714" y="174047"/>
                  </a:cubicBezTo>
                  <a:cubicBezTo>
                    <a:pt x="238136" y="268133"/>
                    <a:pt x="0" y="579794"/>
                    <a:pt x="0" y="579794"/>
                  </a:cubicBezTo>
                </a:path>
              </a:pathLst>
            </a:custGeom>
            <a:ln w="57150" cmpd="sng">
              <a:solidFill>
                <a:schemeClr val="bg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474750" y="1565945"/>
              <a:ext cx="212338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/>
                <a:t>Aquí se va a almacenar la dirección de memoria de una variable entera</a:t>
              </a: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4239449" y="4286981"/>
              <a:ext cx="29281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0x4AF7</a:t>
              </a:r>
            </a:p>
            <a:p>
              <a:pPr algn="ctr"/>
              <a:r>
                <a:rPr lang="es-ES" dirty="0"/>
                <a:t>(Ejemplo de la dirección de memoria donde “vive” el puntero y) </a:t>
              </a:r>
            </a:p>
          </p:txBody>
        </p:sp>
      </p:grp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3C21DB8-3500-4E31-BC58-BA165B009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3CA272E-7F2E-4931-B803-BF35B075CFCC}"/>
              </a:ext>
            </a:extLst>
          </p:cNvPr>
          <p:cNvSpPr txBox="1"/>
          <p:nvPr/>
        </p:nvSpPr>
        <p:spPr>
          <a:xfrm>
            <a:off x="4066075" y="5604231"/>
            <a:ext cx="7977738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¿Cómo se asigna una dirección de memoria al puntero y?</a:t>
            </a:r>
          </a:p>
          <a:p>
            <a:pPr marL="457200" indent="-457200" algn="ctr">
              <a:buAutoNum type="alphaLcParenR"/>
            </a:pPr>
            <a:r>
              <a:rPr lang="es-ES" sz="2400" dirty="0"/>
              <a:t>Pides al sistema que asigne una (más tarde en este curso)</a:t>
            </a:r>
          </a:p>
          <a:p>
            <a:pPr marL="457200" indent="-457200" algn="ctr">
              <a:buAutoNum type="alphaLcParenR"/>
            </a:pPr>
            <a:r>
              <a:rPr lang="es-ES" sz="2400" dirty="0"/>
              <a:t>Le asignas la dirección de una variable que ya existe.</a:t>
            </a:r>
          </a:p>
        </p:txBody>
      </p:sp>
    </p:spTree>
    <p:extLst>
      <p:ext uri="{BB962C8B-B14F-4D97-AF65-F5344CB8AC3E}">
        <p14:creationId xmlns:p14="http://schemas.microsoft.com/office/powerpoint/2010/main" val="114725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21622" y="1508295"/>
            <a:ext cx="7467600" cy="762000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810272" y="-52923"/>
            <a:ext cx="8709521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 err="1">
                <a:latin typeface="Myriad Pro" charset="0"/>
                <a:ea typeface="ＭＳ Ｐゴシック" charset="0"/>
                <a:cs typeface="Myriad Pro" charset="0"/>
              </a:rPr>
              <a:t>Asignando</a:t>
            </a:r>
            <a:r>
              <a:rPr lang="en-US" dirty="0">
                <a:latin typeface="Myriad Pro" charset="0"/>
                <a:ea typeface="ＭＳ Ｐゴシック" charset="0"/>
                <a:cs typeface="Myriad Pro" charset="0"/>
              </a:rPr>
              <a:t> la </a:t>
            </a:r>
            <a:r>
              <a:rPr lang="en-US" dirty="0" err="1">
                <a:latin typeface="Myriad Pro" charset="0"/>
                <a:ea typeface="ＭＳ Ｐゴシック" charset="0"/>
                <a:cs typeface="Myriad Pro" charset="0"/>
              </a:rPr>
              <a:t>dirección</a:t>
            </a:r>
            <a:r>
              <a:rPr lang="en-US" dirty="0">
                <a:latin typeface="Myriad Pro" charset="0"/>
                <a:ea typeface="ＭＳ Ｐゴシック" charset="0"/>
                <a:cs typeface="Myriad Pro" charset="0"/>
              </a:rPr>
              <a:t> de </a:t>
            </a:r>
            <a:r>
              <a:rPr lang="en-US" dirty="0" err="1">
                <a:latin typeface="Myriad Pro" charset="0"/>
                <a:ea typeface="ＭＳ Ｐゴシック" charset="0"/>
                <a:cs typeface="Myriad Pro" charset="0"/>
              </a:rPr>
              <a:t>memoria</a:t>
            </a:r>
            <a:r>
              <a:rPr lang="en-US" dirty="0">
                <a:latin typeface="Myriad Pro" charset="0"/>
                <a:ea typeface="ＭＳ Ｐゴシック" charset="0"/>
                <a:cs typeface="Myriad Pro" charset="0"/>
              </a:rPr>
              <a:t> de </a:t>
            </a:r>
            <a:r>
              <a:rPr lang="en-US" dirty="0" err="1">
                <a:latin typeface="Myriad Pro" charset="0"/>
                <a:ea typeface="ＭＳ Ｐゴシック" charset="0"/>
                <a:cs typeface="Myriad Pro" charset="0"/>
              </a:rPr>
              <a:t>una</a:t>
            </a:r>
            <a:r>
              <a:rPr lang="en-US" dirty="0">
                <a:latin typeface="Myriad Pro" charset="0"/>
                <a:ea typeface="ＭＳ Ｐゴシック" charset="0"/>
                <a:cs typeface="Myriad Pro" charset="0"/>
              </a:rPr>
              <a:t> variable </a:t>
            </a:r>
            <a:r>
              <a:rPr lang="en-US" dirty="0" err="1">
                <a:latin typeface="Myriad Pro" charset="0"/>
                <a:ea typeface="ＭＳ Ｐゴシック" charset="0"/>
                <a:cs typeface="Myriad Pro" charset="0"/>
              </a:rPr>
              <a:t>existente</a:t>
            </a:r>
            <a:br>
              <a:rPr lang="en-US" dirty="0">
                <a:latin typeface="Myriad Pro" charset="0"/>
                <a:ea typeface="ＭＳ Ｐゴシック" charset="0"/>
                <a:cs typeface="Myriad Pro" charset="0"/>
              </a:rPr>
            </a:br>
            <a:endParaRPr lang="en-US" dirty="0">
              <a:latin typeface="Myriad Pro" charset="0"/>
              <a:ea typeface="ＭＳ Ｐゴシック" charset="0"/>
              <a:cs typeface="Myriad Pro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 bwMode="auto">
          <a:xfrm>
            <a:off x="1928280" y="1176677"/>
            <a:ext cx="8229600" cy="52863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¿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Qué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es un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puntero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Es una variable que </a:t>
            </a:r>
            <a:r>
              <a:rPr lang="en-US" sz="2000" b="1" dirty="0" err="1">
                <a:latin typeface="Calibri" charset="0"/>
                <a:ea typeface="ＭＳ Ｐゴシック" charset="0"/>
              </a:rPr>
              <a:t>almacena</a:t>
            </a:r>
            <a:r>
              <a:rPr lang="en-US" sz="2000" b="1" dirty="0">
                <a:latin typeface="Calibri" charset="0"/>
                <a:ea typeface="ＭＳ Ｐゴシック" charset="0"/>
              </a:rPr>
              <a:t> una </a:t>
            </a:r>
            <a:r>
              <a:rPr lang="en-US" sz="2000" b="1" dirty="0" err="1">
                <a:latin typeface="Calibri" charset="0"/>
                <a:ea typeface="ＭＳ Ｐゴシック" charset="0"/>
              </a:rPr>
              <a:t>dirección</a:t>
            </a:r>
            <a:r>
              <a:rPr lang="en-US" sz="2000" b="1" dirty="0">
                <a:latin typeface="Calibri" charset="0"/>
                <a:ea typeface="ＭＳ Ｐゴシック" charset="0"/>
              </a:rPr>
              <a:t> de </a:t>
            </a:r>
            <a:r>
              <a:rPr lang="en-US" sz="2000" b="1" dirty="0" err="1">
                <a:latin typeface="Calibri" charset="0"/>
                <a:ea typeface="ＭＳ Ｐゴシック" charset="0"/>
              </a:rPr>
              <a:t>memoria</a:t>
            </a:r>
            <a:endParaRPr lang="en-US" sz="2000" b="1" dirty="0">
              <a:latin typeface="Calibri" charset="0"/>
              <a:ea typeface="ＭＳ Ｐゴシック" charset="0"/>
            </a:endParaRPr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2421622" y="2346495"/>
            <a:ext cx="7467600" cy="3223341"/>
          </a:xfrm>
          <a:prstGeom prst="rect">
            <a:avLst/>
          </a:prstGeom>
          <a:solidFill>
            <a:srgbClr val="C8E8F9">
              <a:alpha val="67058"/>
            </a:srgbClr>
          </a:solidFill>
          <a:ln>
            <a:noFill/>
          </a:ln>
        </p:spPr>
        <p:txBody>
          <a:bodyPr wrap="none"/>
          <a:lstStyle/>
          <a:p>
            <a:r>
              <a:rPr lang="en-US" sz="2000" dirty="0" err="1">
                <a:solidFill>
                  <a:srgbClr val="000000"/>
                </a:solidFill>
                <a:latin typeface="Menlo Regular"/>
                <a:cs typeface="Menlo Regula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 main()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Menlo Regular"/>
                <a:cs typeface="Menlo Regula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 x=1, 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Menlo Regular"/>
                <a:cs typeface="Menlo Regula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 *y;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</a:t>
            </a: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	y= &amp;x;</a:t>
            </a: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 Regular"/>
                <a:cs typeface="Menlo Regular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s-ES_tradnl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endParaRPr lang="en-US" sz="2000" dirty="0">
              <a:solidFill>
                <a:srgbClr val="000000"/>
              </a:solidFill>
              <a:latin typeface="Menlo Regular"/>
              <a:cs typeface="Menlo Regular"/>
            </a:endParaRPr>
          </a:p>
        </p:txBody>
      </p:sp>
      <p:cxnSp>
        <p:nvCxnSpPr>
          <p:cNvPr id="9223" name="Straight Arrow Connector 33"/>
          <p:cNvCxnSpPr>
            <a:cxnSpLocks noChangeShapeType="1"/>
          </p:cNvCxnSpPr>
          <p:nvPr/>
        </p:nvCxnSpPr>
        <p:spPr bwMode="auto">
          <a:xfrm>
            <a:off x="3787267" y="4038732"/>
            <a:ext cx="1087437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4874703" y="3741583"/>
            <a:ext cx="3810000" cy="1549400"/>
          </a:xfrm>
          <a:prstGeom prst="rect">
            <a:avLst/>
          </a:prstGeom>
          <a:solidFill>
            <a:schemeClr val="bg1"/>
          </a:solidFill>
          <a:ln>
            <a:solidFill>
              <a:srgbClr val="9C9C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4703" y="3784732"/>
            <a:ext cx="3881643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Courier" charset="0"/>
                <a:cs typeface="Apple Casual" charset="0"/>
              </a:rPr>
              <a:t>&amp;x: </a:t>
            </a:r>
            <a:r>
              <a:rPr lang="en-US" sz="1800" b="0" dirty="0" err="1">
                <a:latin typeface="Calibri" charset="0"/>
                <a:cs typeface="Apple Casual" charset="0"/>
              </a:rPr>
              <a:t>dirección</a:t>
            </a:r>
            <a:r>
              <a:rPr lang="en-US" sz="1800" b="0" dirty="0">
                <a:latin typeface="Calibri" charset="0"/>
                <a:cs typeface="Apple Casual" charset="0"/>
              </a:rPr>
              <a:t> de </a:t>
            </a:r>
            <a:r>
              <a:rPr lang="en-US" sz="1800" b="0" dirty="0" err="1">
                <a:latin typeface="Calibri" charset="0"/>
                <a:cs typeface="Apple Casual" charset="0"/>
              </a:rPr>
              <a:t>memoria</a:t>
            </a:r>
            <a:r>
              <a:rPr lang="en-US" sz="1800" b="0" dirty="0">
                <a:latin typeface="Calibri" charset="0"/>
                <a:cs typeface="Apple Casual" charset="0"/>
              </a:rPr>
              <a:t> de la variable x</a:t>
            </a:r>
          </a:p>
          <a:p>
            <a:pPr eaLnBrk="1" hangingPunct="1"/>
            <a:endParaRPr lang="en-US" sz="1800" b="0" dirty="0">
              <a:latin typeface="Calibri" charset="0"/>
              <a:cs typeface="Apple Casual" charset="0"/>
            </a:endParaRPr>
          </a:p>
          <a:p>
            <a:pPr eaLnBrk="1" hangingPunct="1"/>
            <a:r>
              <a:rPr lang="en-US" sz="1800" b="0" dirty="0">
                <a:latin typeface="Calibri" charset="0"/>
                <a:cs typeface="Apple Casual" charset="0"/>
              </a:rPr>
              <a:t>El </a:t>
            </a:r>
            <a:r>
              <a:rPr lang="en-US" sz="1800" b="0" dirty="0" err="1">
                <a:latin typeface="Calibri" charset="0"/>
                <a:cs typeface="Apple Casual" charset="0"/>
              </a:rPr>
              <a:t>operador</a:t>
            </a:r>
            <a:r>
              <a:rPr lang="en-US" sz="1800" b="0" dirty="0">
                <a:latin typeface="Calibri" charset="0"/>
                <a:cs typeface="Apple Casual" charset="0"/>
              </a:rPr>
              <a:t> </a:t>
            </a:r>
            <a:r>
              <a:rPr lang="en-US" sz="1800" b="0" dirty="0" err="1">
                <a:latin typeface="Calibri" charset="0"/>
                <a:cs typeface="Apple Casual" charset="0"/>
              </a:rPr>
              <a:t>unitario</a:t>
            </a:r>
            <a:r>
              <a:rPr lang="en-US" sz="1800" b="0" dirty="0">
                <a:latin typeface="Calibri" charset="0"/>
                <a:cs typeface="Apple Casual" charset="0"/>
              </a:rPr>
              <a:t> </a:t>
            </a:r>
            <a:r>
              <a:rPr lang="en-US" sz="2000" b="0" dirty="0">
                <a:latin typeface="Courier" charset="0"/>
                <a:cs typeface="Apple Casual" charset="0"/>
              </a:rPr>
              <a:t>&amp;</a:t>
            </a:r>
            <a:r>
              <a:rPr lang="en-US" sz="1800" b="0" dirty="0">
                <a:latin typeface="Calibri" charset="0"/>
                <a:cs typeface="Apple Casual" charset="0"/>
              </a:rPr>
              <a:t> </a:t>
            </a:r>
            <a:r>
              <a:rPr lang="en-US" sz="1800" b="0" dirty="0" err="1">
                <a:latin typeface="Calibri" charset="0"/>
                <a:cs typeface="Apple Casual" charset="0"/>
              </a:rPr>
              <a:t>entrega</a:t>
            </a:r>
            <a:r>
              <a:rPr lang="en-US" sz="1800" b="0" dirty="0">
                <a:latin typeface="Calibri" charset="0"/>
                <a:cs typeface="Apple Casual" charset="0"/>
              </a:rPr>
              <a:t> la </a:t>
            </a:r>
            <a:r>
              <a:rPr lang="en-US" sz="1800" b="0" dirty="0" err="1">
                <a:latin typeface="Calibri" charset="0"/>
                <a:cs typeface="Apple Casual" charset="0"/>
              </a:rPr>
              <a:t>dirección</a:t>
            </a:r>
            <a:r>
              <a:rPr lang="en-US" sz="1800" b="0" dirty="0">
                <a:latin typeface="Calibri" charset="0"/>
                <a:cs typeface="Apple Casual" charset="0"/>
              </a:rPr>
              <a:t> de </a:t>
            </a:r>
            <a:r>
              <a:rPr lang="en-US" sz="1800" b="0" dirty="0" err="1">
                <a:latin typeface="Calibri" charset="0"/>
                <a:cs typeface="Apple Casual" charset="0"/>
              </a:rPr>
              <a:t>memoria</a:t>
            </a:r>
            <a:r>
              <a:rPr lang="en-US" sz="1800" b="0" dirty="0">
                <a:latin typeface="Calibri" charset="0"/>
                <a:cs typeface="Apple Casual" charset="0"/>
              </a:rPr>
              <a:t> de </a:t>
            </a:r>
            <a:r>
              <a:rPr lang="en-US" sz="1800" b="0" dirty="0" err="1">
                <a:latin typeface="Calibri" charset="0"/>
                <a:cs typeface="Apple Casual" charset="0"/>
              </a:rPr>
              <a:t>una</a:t>
            </a:r>
            <a:r>
              <a:rPr lang="en-US" sz="1800" b="0" dirty="0">
                <a:latin typeface="Calibri" charset="0"/>
                <a:cs typeface="Apple Casual" charset="0"/>
              </a:rPr>
              <a:t> variable.</a:t>
            </a:r>
          </a:p>
          <a:p>
            <a:pPr eaLnBrk="1" hangingPunct="1"/>
            <a:endParaRPr lang="en-US" sz="1800" b="0" dirty="0">
              <a:latin typeface="Apple Casual" charset="0"/>
              <a:cs typeface="Apple Casu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89F6D0-D124-4EC6-9016-236FED95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110947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CuadroTexto 9220"/>
          <p:cNvSpPr txBox="1"/>
          <p:nvPr/>
        </p:nvSpPr>
        <p:spPr>
          <a:xfrm>
            <a:off x="1453440" y="793853"/>
            <a:ext cx="94019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Courier New"/>
                <a:cs typeface="Courier New"/>
              </a:rPr>
              <a:t>#</a:t>
            </a:r>
            <a:r>
              <a:rPr lang="es-ES" sz="1600" dirty="0" err="1">
                <a:latin typeface="Courier New"/>
                <a:cs typeface="Courier New"/>
              </a:rPr>
              <a:t>include</a:t>
            </a:r>
            <a:r>
              <a:rPr lang="es-ES" sz="1600" dirty="0">
                <a:latin typeface="Courier New"/>
                <a:cs typeface="Courier New"/>
              </a:rPr>
              <a:t> &lt;</a:t>
            </a:r>
            <a:r>
              <a:rPr lang="es-ES" sz="1600" dirty="0" err="1">
                <a:latin typeface="Courier New"/>
                <a:cs typeface="Courier New"/>
              </a:rPr>
              <a:t>stdio.h</a:t>
            </a:r>
            <a:r>
              <a:rPr lang="es-ES" sz="1600" dirty="0">
                <a:latin typeface="Courier New"/>
                <a:cs typeface="Courier New"/>
              </a:rPr>
              <a:t>&gt;</a:t>
            </a:r>
          </a:p>
          <a:p>
            <a:endParaRPr lang="es-ES" sz="1600" dirty="0">
              <a:latin typeface="Courier New"/>
              <a:cs typeface="Courier New"/>
            </a:endParaRPr>
          </a:p>
          <a:p>
            <a:r>
              <a:rPr lang="es-ES" sz="1600" b="1" dirty="0" err="1">
                <a:latin typeface="Courier New"/>
                <a:cs typeface="Courier New"/>
              </a:rPr>
              <a:t>int</a:t>
            </a:r>
            <a:r>
              <a:rPr lang="es-ES" sz="1600" b="1" dirty="0">
                <a:latin typeface="Courier New"/>
                <a:cs typeface="Courier New"/>
              </a:rPr>
              <a:t> </a:t>
            </a:r>
            <a:r>
              <a:rPr lang="es-ES" sz="1600" b="1" dirty="0" err="1">
                <a:latin typeface="Courier New"/>
                <a:cs typeface="Courier New"/>
              </a:rPr>
              <a:t>main</a:t>
            </a:r>
            <a:r>
              <a:rPr lang="es-ES" sz="1600" b="1" dirty="0">
                <a:latin typeface="Courier New"/>
                <a:cs typeface="Courier New"/>
              </a:rPr>
              <a:t>(</a:t>
            </a:r>
            <a:r>
              <a:rPr lang="es-ES" sz="1600" b="1" dirty="0" err="1">
                <a:latin typeface="Courier New"/>
                <a:cs typeface="Courier New"/>
              </a:rPr>
              <a:t>void</a:t>
            </a:r>
            <a:r>
              <a:rPr lang="es-ES" sz="1600" b="1" dirty="0">
                <a:latin typeface="Courier New"/>
                <a:cs typeface="Courier New"/>
              </a:rPr>
              <a:t>)</a:t>
            </a:r>
          </a:p>
          <a:p>
            <a:r>
              <a:rPr lang="es-ES" sz="1600" b="1" dirty="0">
                <a:latin typeface="Courier New"/>
                <a:cs typeface="Courier New"/>
              </a:rPr>
              <a:t>{</a:t>
            </a:r>
            <a:r>
              <a:rPr lang="es-ES" sz="1600" dirty="0">
                <a:latin typeface="Courier New"/>
                <a:cs typeface="Courier New"/>
              </a:rPr>
              <a:t>	</a:t>
            </a:r>
          </a:p>
          <a:p>
            <a:r>
              <a:rPr lang="es-ES" sz="1600" dirty="0">
                <a:latin typeface="Courier New"/>
                <a:cs typeface="Courier New"/>
              </a:rPr>
              <a:t>  </a:t>
            </a:r>
            <a:r>
              <a:rPr lang="es-ES" sz="1600" dirty="0" err="1">
                <a:latin typeface="Courier New"/>
                <a:cs typeface="Courier New"/>
              </a:rPr>
              <a:t>int</a:t>
            </a:r>
            <a:r>
              <a:rPr lang="es-ES" sz="1600" dirty="0">
                <a:latin typeface="Courier New"/>
                <a:cs typeface="Courier New"/>
              </a:rPr>
              <a:t> a=5;	</a:t>
            </a:r>
          </a:p>
          <a:p>
            <a:r>
              <a:rPr lang="es-ES" sz="1600" dirty="0">
                <a:latin typeface="Courier New"/>
                <a:cs typeface="Courier New"/>
              </a:rPr>
              <a:t>  </a:t>
            </a:r>
            <a:r>
              <a:rPr lang="es-ES" sz="1600" dirty="0" err="1">
                <a:latin typeface="Courier New"/>
                <a:cs typeface="Courier New"/>
              </a:rPr>
              <a:t>int</a:t>
            </a:r>
            <a:r>
              <a:rPr lang="es-ES" sz="1600" dirty="0">
                <a:latin typeface="Courier New"/>
                <a:cs typeface="Courier New"/>
              </a:rPr>
              <a:t> *p;		</a:t>
            </a:r>
          </a:p>
          <a:p>
            <a:endParaRPr lang="es-ES" sz="1600" dirty="0">
              <a:latin typeface="Courier New"/>
              <a:cs typeface="Courier New"/>
            </a:endParaRPr>
          </a:p>
          <a:p>
            <a:r>
              <a:rPr lang="es-ES" sz="1600" dirty="0">
                <a:latin typeface="Courier New"/>
                <a:cs typeface="Courier New"/>
              </a:rPr>
              <a:t>  p=&amp;a;</a:t>
            </a:r>
          </a:p>
          <a:p>
            <a:endParaRPr lang="es-ES" sz="1600" dirty="0">
              <a:latin typeface="Courier New"/>
              <a:cs typeface="Courier New"/>
            </a:endParaRPr>
          </a:p>
          <a:p>
            <a:r>
              <a:rPr lang="es-ES" sz="1600" dirty="0">
                <a:latin typeface="Courier New"/>
                <a:cs typeface="Courier New"/>
              </a:rPr>
              <a:t>  </a:t>
            </a:r>
            <a:r>
              <a:rPr lang="es-ES" sz="1600" dirty="0" err="1">
                <a:latin typeface="Courier New"/>
                <a:cs typeface="Courier New"/>
              </a:rPr>
              <a:t>printf</a:t>
            </a:r>
            <a:r>
              <a:rPr lang="es-ES" sz="1600" dirty="0">
                <a:latin typeface="Courier New"/>
                <a:cs typeface="Courier New"/>
              </a:rPr>
              <a:t>("El valor almacenado en a es: %d\n", a);</a:t>
            </a:r>
          </a:p>
          <a:p>
            <a:r>
              <a:rPr lang="es-ES" sz="1600" dirty="0">
                <a:latin typeface="Courier New"/>
                <a:cs typeface="Courier New"/>
              </a:rPr>
              <a:t>  </a:t>
            </a:r>
            <a:r>
              <a:rPr lang="es-ES" sz="1600" dirty="0" err="1">
                <a:latin typeface="Courier New"/>
                <a:cs typeface="Courier New"/>
              </a:rPr>
              <a:t>printf</a:t>
            </a:r>
            <a:r>
              <a:rPr lang="es-ES" sz="1600" dirty="0">
                <a:latin typeface="Courier New"/>
                <a:cs typeface="Courier New"/>
              </a:rPr>
              <a:t>("La </a:t>
            </a:r>
            <a:r>
              <a:rPr lang="es-ES" sz="1600" dirty="0" err="1">
                <a:latin typeface="Courier New"/>
                <a:cs typeface="Courier New"/>
              </a:rPr>
              <a:t>direccion</a:t>
            </a:r>
            <a:r>
              <a:rPr lang="es-ES" sz="1600" dirty="0">
                <a:latin typeface="Courier New"/>
                <a:cs typeface="Courier New"/>
              </a:rPr>
              <a:t> de memoria de la variable a es: %p\n", &amp;a);</a:t>
            </a:r>
          </a:p>
          <a:p>
            <a:r>
              <a:rPr lang="es-ES" sz="1600" dirty="0">
                <a:latin typeface="Courier New"/>
                <a:cs typeface="Courier New"/>
              </a:rPr>
              <a:t>  </a:t>
            </a:r>
            <a:r>
              <a:rPr lang="es-ES" sz="1600" dirty="0" err="1">
                <a:latin typeface="Courier New"/>
                <a:cs typeface="Courier New"/>
              </a:rPr>
              <a:t>printf</a:t>
            </a:r>
            <a:r>
              <a:rPr lang="es-ES" sz="1600" dirty="0">
                <a:latin typeface="Courier New"/>
                <a:cs typeface="Courier New"/>
              </a:rPr>
              <a:t>("La </a:t>
            </a:r>
            <a:r>
              <a:rPr lang="es-ES" sz="1600" dirty="0" err="1">
                <a:latin typeface="Courier New"/>
                <a:cs typeface="Courier New"/>
              </a:rPr>
              <a:t>direccion</a:t>
            </a:r>
            <a:r>
              <a:rPr lang="es-ES" sz="1600" dirty="0">
                <a:latin typeface="Courier New"/>
                <a:cs typeface="Courier New"/>
              </a:rPr>
              <a:t> de memoria almacenada en el puntero p es: %p\n", p);</a:t>
            </a:r>
          </a:p>
          <a:p>
            <a:r>
              <a:rPr lang="es-ES" sz="1600" dirty="0">
                <a:latin typeface="Courier New"/>
                <a:cs typeface="Courier New"/>
              </a:rPr>
              <a:t>  </a:t>
            </a:r>
            <a:r>
              <a:rPr lang="es-ES" sz="1600" dirty="0" err="1">
                <a:latin typeface="Courier New"/>
                <a:cs typeface="Courier New"/>
              </a:rPr>
              <a:t>printf</a:t>
            </a:r>
            <a:r>
              <a:rPr lang="es-ES" sz="1600" dirty="0">
                <a:latin typeface="Courier New"/>
                <a:cs typeface="Courier New"/>
              </a:rPr>
              <a:t>("La </a:t>
            </a:r>
            <a:r>
              <a:rPr lang="es-ES" sz="1600" dirty="0" err="1">
                <a:latin typeface="Courier New"/>
                <a:cs typeface="Courier New"/>
              </a:rPr>
              <a:t>direccion</a:t>
            </a:r>
            <a:r>
              <a:rPr lang="es-ES" sz="1600" dirty="0">
                <a:latin typeface="Courier New"/>
                <a:cs typeface="Courier New"/>
              </a:rPr>
              <a:t> de memoria del puntero p es: %p\n", &amp;p);</a:t>
            </a:r>
          </a:p>
          <a:p>
            <a:endParaRPr lang="es-ES" sz="1600" dirty="0">
              <a:latin typeface="Courier New"/>
              <a:cs typeface="Courier New"/>
            </a:endParaRPr>
          </a:p>
          <a:p>
            <a:r>
              <a:rPr lang="es-ES" sz="1600" dirty="0">
                <a:latin typeface="Courier New"/>
                <a:cs typeface="Courier New"/>
              </a:rPr>
              <a:t>  </a:t>
            </a:r>
            <a:r>
              <a:rPr lang="es-ES" sz="1600" dirty="0" err="1">
                <a:latin typeface="Courier New"/>
                <a:cs typeface="Courier New"/>
              </a:rPr>
              <a:t>return</a:t>
            </a:r>
            <a:r>
              <a:rPr lang="es-ES" sz="1600" dirty="0">
                <a:latin typeface="Courier New"/>
                <a:cs typeface="Courier New"/>
              </a:rPr>
              <a:t> 0;</a:t>
            </a:r>
          </a:p>
          <a:p>
            <a:r>
              <a:rPr lang="es-ES" sz="16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968826" y="95252"/>
            <a:ext cx="5638800" cy="777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err="1">
                <a:latin typeface="Myriad Pro" charset="0"/>
                <a:ea typeface="ＭＳ Ｐゴシック" charset="0"/>
                <a:cs typeface="Myriad Pro" charset="0"/>
              </a:rPr>
              <a:t>Ejemplo</a:t>
            </a:r>
            <a:r>
              <a:rPr lang="en-US" dirty="0">
                <a:latin typeface="Myriad Pro" charset="0"/>
                <a:ea typeface="ＭＳ Ｐゴシック" charset="0"/>
                <a:cs typeface="Myriad Pro" charset="0"/>
              </a:rPr>
              <a:t>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A4F1A-30FF-7149-AC1F-D8E8FF43B5DA}" type="slidenum">
              <a:rPr lang="es-ES"/>
              <a:pPr>
                <a:defRPr/>
              </a:pPr>
              <a:t>9</a:t>
            </a:fld>
            <a:endParaRPr lang="es-ES"/>
          </a:p>
        </p:txBody>
      </p:sp>
      <p:grpSp>
        <p:nvGrpSpPr>
          <p:cNvPr id="16" name="Agrupar 15"/>
          <p:cNvGrpSpPr/>
          <p:nvPr/>
        </p:nvGrpSpPr>
        <p:grpSpPr>
          <a:xfrm>
            <a:off x="2763059" y="740926"/>
            <a:ext cx="4638532" cy="1873151"/>
            <a:chOff x="1238695" y="740925"/>
            <a:chExt cx="4244152" cy="1599601"/>
          </a:xfrm>
        </p:grpSpPr>
        <p:grpSp>
          <p:nvGrpSpPr>
            <p:cNvPr id="13" name="Agrupar 12"/>
            <p:cNvGrpSpPr/>
            <p:nvPr/>
          </p:nvGrpSpPr>
          <p:grpSpPr>
            <a:xfrm>
              <a:off x="3595163" y="740925"/>
              <a:ext cx="1887684" cy="1552425"/>
              <a:chOff x="208333" y="5045368"/>
              <a:chExt cx="1887684" cy="1552425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2"/>
              <a:srcRect t="7477" b="10283"/>
              <a:stretch/>
            </p:blipFill>
            <p:spPr>
              <a:xfrm>
                <a:off x="208333" y="5045371"/>
                <a:ext cx="1887684" cy="1552422"/>
              </a:xfrm>
              <a:prstGeom prst="rect">
                <a:avLst/>
              </a:prstGeom>
            </p:spPr>
          </p:pic>
          <p:sp>
            <p:nvSpPr>
              <p:cNvPr id="7" name="CuadroTexto 6"/>
              <p:cNvSpPr txBox="1"/>
              <p:nvPr/>
            </p:nvSpPr>
            <p:spPr>
              <a:xfrm rot="20206240">
                <a:off x="1254198" y="5934181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8" name="CuadroTexto 7"/>
              <p:cNvSpPr txBox="1"/>
              <p:nvPr/>
            </p:nvSpPr>
            <p:spPr>
              <a:xfrm>
                <a:off x="864346" y="5045368"/>
                <a:ext cx="47160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4400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cxnSp>
          <p:nvCxnSpPr>
            <p:cNvPr id="12" name="Conector recto de flecha 11"/>
            <p:cNvCxnSpPr/>
            <p:nvPr/>
          </p:nvCxnSpPr>
          <p:spPr>
            <a:xfrm flipV="1">
              <a:off x="1238695" y="1345147"/>
              <a:ext cx="2593041" cy="4233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adroTexto 14"/>
            <p:cNvSpPr txBox="1"/>
            <p:nvPr/>
          </p:nvSpPr>
          <p:spPr>
            <a:xfrm>
              <a:off x="3649108" y="1971194"/>
              <a:ext cx="1356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0x7fff…b18</a:t>
              </a:r>
            </a:p>
          </p:txBody>
        </p:sp>
      </p:grpSp>
      <p:grpSp>
        <p:nvGrpSpPr>
          <p:cNvPr id="26" name="Agrupar 25"/>
          <p:cNvGrpSpPr/>
          <p:nvPr/>
        </p:nvGrpSpPr>
        <p:grpSpPr>
          <a:xfrm>
            <a:off x="2683665" y="1247672"/>
            <a:ext cx="8171755" cy="1835051"/>
            <a:chOff x="1072582" y="1598975"/>
            <a:chExt cx="7896576" cy="1596760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2"/>
            <a:srcRect t="7477" b="10283"/>
            <a:stretch/>
          </p:blipFill>
          <p:spPr>
            <a:xfrm>
              <a:off x="7081474" y="1598975"/>
              <a:ext cx="1887684" cy="1552422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 rot="20206240">
              <a:off x="8141766" y="253395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p</a:t>
              </a:r>
            </a:p>
          </p:txBody>
        </p:sp>
        <p:cxnSp>
          <p:nvCxnSpPr>
            <p:cNvPr id="18" name="Conector recto de flecha 17"/>
            <p:cNvCxnSpPr/>
            <p:nvPr/>
          </p:nvCxnSpPr>
          <p:spPr>
            <a:xfrm>
              <a:off x="1072582" y="2458650"/>
              <a:ext cx="6295830" cy="28225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/>
            <p:cNvSpPr txBox="1"/>
            <p:nvPr/>
          </p:nvSpPr>
          <p:spPr>
            <a:xfrm>
              <a:off x="7573330" y="2874363"/>
              <a:ext cx="1282902" cy="32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0x7fff…b10</a:t>
              </a:r>
            </a:p>
          </p:txBody>
        </p:sp>
      </p:grpSp>
      <p:grpSp>
        <p:nvGrpSpPr>
          <p:cNvPr id="9217" name="Agrupar 9216"/>
          <p:cNvGrpSpPr/>
          <p:nvPr/>
        </p:nvGrpSpPr>
        <p:grpSpPr>
          <a:xfrm>
            <a:off x="5404744" y="1434231"/>
            <a:ext cx="5229145" cy="629784"/>
            <a:chOff x="3880743" y="1434231"/>
            <a:chExt cx="5229145" cy="629784"/>
          </a:xfrm>
        </p:grpSpPr>
        <p:sp>
          <p:nvSpPr>
            <p:cNvPr id="25" name="CuadroTexto 24"/>
            <p:cNvSpPr txBox="1"/>
            <p:nvPr/>
          </p:nvSpPr>
          <p:spPr>
            <a:xfrm rot="20022369">
              <a:off x="7347867" y="1534781"/>
              <a:ext cx="1762021" cy="461665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2400" b="1" dirty="0">
                  <a:solidFill>
                    <a:schemeClr val="bg1"/>
                  </a:solidFill>
                </a:rPr>
                <a:t>0x7fff…b18</a:t>
              </a:r>
            </a:p>
          </p:txBody>
        </p:sp>
        <p:sp>
          <p:nvSpPr>
            <p:cNvPr id="28" name="Forma libre 27"/>
            <p:cNvSpPr/>
            <p:nvPr/>
          </p:nvSpPr>
          <p:spPr>
            <a:xfrm>
              <a:off x="3880743" y="1434231"/>
              <a:ext cx="4110059" cy="629784"/>
            </a:xfrm>
            <a:custGeom>
              <a:avLst/>
              <a:gdLst>
                <a:gd name="connsiteX0" fmla="*/ 0 w 4110059"/>
                <a:gd name="connsiteY0" fmla="*/ 629784 h 629784"/>
                <a:gd name="connsiteX1" fmla="*/ 1816893 w 4110059"/>
                <a:gd name="connsiteY1" fmla="*/ 12344 h 629784"/>
                <a:gd name="connsiteX2" fmla="*/ 4110059 w 4110059"/>
                <a:gd name="connsiteY2" fmla="*/ 276961 h 6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0059" h="629784">
                  <a:moveTo>
                    <a:pt x="0" y="629784"/>
                  </a:moveTo>
                  <a:cubicBezTo>
                    <a:pt x="565941" y="350466"/>
                    <a:pt x="1131883" y="71148"/>
                    <a:pt x="1816893" y="12344"/>
                  </a:cubicBezTo>
                  <a:cubicBezTo>
                    <a:pt x="2501903" y="-46460"/>
                    <a:pt x="3305981" y="115250"/>
                    <a:pt x="4110059" y="276961"/>
                  </a:cubicBezTo>
                </a:path>
              </a:pathLst>
            </a:custGeom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30" name="Conector recto de flecha 29"/>
          <p:cNvCxnSpPr/>
          <p:nvPr/>
        </p:nvCxnSpPr>
        <p:spPr>
          <a:xfrm flipV="1">
            <a:off x="2458906" y="1552424"/>
            <a:ext cx="5309562" cy="11290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5672AA-35FC-415E-AE29-38C8B36F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Estructura de Datos y Algoritmos - TICS311</a:t>
            </a:r>
          </a:p>
        </p:txBody>
      </p:sp>
    </p:spTree>
    <p:extLst>
      <p:ext uri="{BB962C8B-B14F-4D97-AF65-F5344CB8AC3E}">
        <p14:creationId xmlns:p14="http://schemas.microsoft.com/office/powerpoint/2010/main" val="249584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E0E6891B-51F9-4529-B005-1C5657EEC27A}" vid="{6DCC47B9-F592-4F20-B58E-98580261664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2522</TotalTime>
  <Words>5373</Words>
  <Application>Microsoft Macintosh PowerPoint</Application>
  <PresentationFormat>Widescreen</PresentationFormat>
  <Paragraphs>1291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Apple Casual</vt:lpstr>
      <vt:lpstr>Arial</vt:lpstr>
      <vt:lpstr>Calibri</vt:lpstr>
      <vt:lpstr>Calisto MT</vt:lpstr>
      <vt:lpstr>Chalkboard</vt:lpstr>
      <vt:lpstr>Consolas</vt:lpstr>
      <vt:lpstr>Courier</vt:lpstr>
      <vt:lpstr>Courier New</vt:lpstr>
      <vt:lpstr>Menlo Regular</vt:lpstr>
      <vt:lpstr>Myriad Pro</vt:lpstr>
      <vt:lpstr>Wingdings 2</vt:lpstr>
      <vt:lpstr>Wingdings 3</vt:lpstr>
      <vt:lpstr>Pizarra</vt:lpstr>
      <vt:lpstr>Punteros</vt:lpstr>
      <vt:lpstr>Memoria</vt:lpstr>
      <vt:lpstr>Variables y direcciones de memoria</vt:lpstr>
      <vt:lpstr>Direcciones de memoria</vt:lpstr>
      <vt:lpstr>Punteros </vt:lpstr>
      <vt:lpstr>Variables vs. Punteros </vt:lpstr>
      <vt:lpstr>Variables vs. Punteros </vt:lpstr>
      <vt:lpstr>Asignando la dirección de memoria de una variable existente </vt:lpstr>
      <vt:lpstr>Ejemplo 1</vt:lpstr>
      <vt:lpstr>Punteros </vt:lpstr>
      <vt:lpstr>Punteros </vt:lpstr>
      <vt:lpstr>RESUMEN</vt:lpstr>
      <vt:lpstr>PUNTEROS Y FUNCIONES</vt:lpstr>
      <vt:lpstr>EJEMPLO FUNCIONES</vt:lpstr>
      <vt:lpstr>EJEMPLO FUNCIONES</vt:lpstr>
      <vt:lpstr>PASO DE ARGUMENTOS POR REFERENCIA (ORIGINAL)</vt:lpstr>
      <vt:lpstr>EJEMPLO FUNCIONES</vt:lpstr>
      <vt:lpstr>EJEMPLO FUNCIONES</vt:lpstr>
      <vt:lpstr>Ejemplo paso por referencia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PASO DE ARGUMENTOS POR REFERENCIA (ORIGINAL)</vt:lpstr>
      <vt:lpstr>¿Cuál es la alternativa correcta?</vt:lpstr>
      <vt:lpstr>¿Cuál es la alternativa correcta?</vt:lpstr>
      <vt:lpstr>¿Qué se despliega en pantalla?</vt:lpstr>
      <vt:lpstr>¿Qué se despliega en pantalla?</vt:lpstr>
      <vt:lpstr>Función Scanf()</vt:lpstr>
      <vt:lpstr>Función scanf()</vt:lpstr>
      <vt:lpstr>Paso por referencia de arreglos </vt:lpstr>
      <vt:lpstr>Paso por referencia de arreglos </vt:lpstr>
      <vt:lpstr>Paso por referencia de arreglos</vt:lpstr>
      <vt:lpstr>Paso por referencia de arreglos</vt:lpstr>
      <vt:lpstr>Ejemplo</vt:lpstr>
      <vt:lpstr>¿Qué se despliega en pantalla?</vt:lpstr>
      <vt:lpstr>¿Qué se despliega en pantalla?</vt:lpstr>
      <vt:lpstr>¿Qué se despliega en pantalla?</vt:lpstr>
      <vt:lpstr>¿Qué se despliega en pantalla?</vt:lpstr>
      <vt:lpstr>Nota</vt:lpstr>
      <vt:lpstr>RESUMEN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Danilo Bórquez Paredes</dc:creator>
  <cp:lastModifiedBy>Miguel Angel Romero Orth</cp:lastModifiedBy>
  <cp:revision>137</cp:revision>
  <dcterms:created xsi:type="dcterms:W3CDTF">2020-03-19T19:12:02Z</dcterms:created>
  <dcterms:modified xsi:type="dcterms:W3CDTF">2022-03-09T17:13:34Z</dcterms:modified>
</cp:coreProperties>
</file>